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0104100" cy="11309350"/>
  <p:notesSz cx="20104100" cy="113093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3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80129" y="5210731"/>
            <a:ext cx="3423970" cy="292514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742945" y="5277326"/>
            <a:ext cx="3361690" cy="2649220"/>
          </a:xfrm>
          <a:custGeom>
            <a:avLst/>
            <a:gdLst/>
            <a:ahLst/>
            <a:cxnLst/>
            <a:rect l="l" t="t" r="r" b="b"/>
            <a:pathLst>
              <a:path w="3361690" h="2649220">
                <a:moveTo>
                  <a:pt x="3361154" y="0"/>
                </a:moveTo>
                <a:lnTo>
                  <a:pt x="1324566" y="0"/>
                </a:lnTo>
                <a:lnTo>
                  <a:pt x="1276007" y="873"/>
                </a:lnTo>
                <a:lnTo>
                  <a:pt x="1227889" y="3474"/>
                </a:lnTo>
                <a:lnTo>
                  <a:pt x="1180240" y="7772"/>
                </a:lnTo>
                <a:lnTo>
                  <a:pt x="1133092" y="13737"/>
                </a:lnTo>
                <a:lnTo>
                  <a:pt x="1086474" y="21340"/>
                </a:lnTo>
                <a:lnTo>
                  <a:pt x="1040416" y="30550"/>
                </a:lnTo>
                <a:lnTo>
                  <a:pt x="994948" y="41338"/>
                </a:lnTo>
                <a:lnTo>
                  <a:pt x="950099" y="53674"/>
                </a:lnTo>
                <a:lnTo>
                  <a:pt x="905901" y="67527"/>
                </a:lnTo>
                <a:lnTo>
                  <a:pt x="862382" y="82868"/>
                </a:lnTo>
                <a:lnTo>
                  <a:pt x="819573" y="99667"/>
                </a:lnTo>
                <a:lnTo>
                  <a:pt x="777504" y="117893"/>
                </a:lnTo>
                <a:lnTo>
                  <a:pt x="736204" y="137518"/>
                </a:lnTo>
                <a:lnTo>
                  <a:pt x="695703" y="158511"/>
                </a:lnTo>
                <a:lnTo>
                  <a:pt x="656032" y="180842"/>
                </a:lnTo>
                <a:lnTo>
                  <a:pt x="617220" y="204481"/>
                </a:lnTo>
                <a:lnTo>
                  <a:pt x="579298" y="229398"/>
                </a:lnTo>
                <a:lnTo>
                  <a:pt x="542295" y="255564"/>
                </a:lnTo>
                <a:lnTo>
                  <a:pt x="506240" y="282948"/>
                </a:lnTo>
                <a:lnTo>
                  <a:pt x="471165" y="311521"/>
                </a:lnTo>
                <a:lnTo>
                  <a:pt x="437099" y="341252"/>
                </a:lnTo>
                <a:lnTo>
                  <a:pt x="404071" y="372112"/>
                </a:lnTo>
                <a:lnTo>
                  <a:pt x="372112" y="404071"/>
                </a:lnTo>
                <a:lnTo>
                  <a:pt x="341252" y="437099"/>
                </a:lnTo>
                <a:lnTo>
                  <a:pt x="311521" y="471165"/>
                </a:lnTo>
                <a:lnTo>
                  <a:pt x="282948" y="506240"/>
                </a:lnTo>
                <a:lnTo>
                  <a:pt x="255564" y="542295"/>
                </a:lnTo>
                <a:lnTo>
                  <a:pt x="229398" y="579298"/>
                </a:lnTo>
                <a:lnTo>
                  <a:pt x="204481" y="617220"/>
                </a:lnTo>
                <a:lnTo>
                  <a:pt x="180842" y="656032"/>
                </a:lnTo>
                <a:lnTo>
                  <a:pt x="158511" y="695703"/>
                </a:lnTo>
                <a:lnTo>
                  <a:pt x="137518" y="736204"/>
                </a:lnTo>
                <a:lnTo>
                  <a:pt x="117893" y="777504"/>
                </a:lnTo>
                <a:lnTo>
                  <a:pt x="99667" y="819573"/>
                </a:lnTo>
                <a:lnTo>
                  <a:pt x="82868" y="862382"/>
                </a:lnTo>
                <a:lnTo>
                  <a:pt x="67527" y="905901"/>
                </a:lnTo>
                <a:lnTo>
                  <a:pt x="53674" y="950099"/>
                </a:lnTo>
                <a:lnTo>
                  <a:pt x="41338" y="994948"/>
                </a:lnTo>
                <a:lnTo>
                  <a:pt x="30550" y="1040416"/>
                </a:lnTo>
                <a:lnTo>
                  <a:pt x="21340" y="1086474"/>
                </a:lnTo>
                <a:lnTo>
                  <a:pt x="13737" y="1133092"/>
                </a:lnTo>
                <a:lnTo>
                  <a:pt x="7772" y="1180240"/>
                </a:lnTo>
                <a:lnTo>
                  <a:pt x="3474" y="1227889"/>
                </a:lnTo>
                <a:lnTo>
                  <a:pt x="873" y="1276007"/>
                </a:lnTo>
                <a:lnTo>
                  <a:pt x="0" y="1324566"/>
                </a:lnTo>
                <a:lnTo>
                  <a:pt x="873" y="1373126"/>
                </a:lnTo>
                <a:lnTo>
                  <a:pt x="3474" y="1421244"/>
                </a:lnTo>
                <a:lnTo>
                  <a:pt x="7772" y="1468893"/>
                </a:lnTo>
                <a:lnTo>
                  <a:pt x="13737" y="1516041"/>
                </a:lnTo>
                <a:lnTo>
                  <a:pt x="21340" y="1562659"/>
                </a:lnTo>
                <a:lnTo>
                  <a:pt x="30550" y="1608717"/>
                </a:lnTo>
                <a:lnTo>
                  <a:pt x="41338" y="1654185"/>
                </a:lnTo>
                <a:lnTo>
                  <a:pt x="53674" y="1699034"/>
                </a:lnTo>
                <a:lnTo>
                  <a:pt x="67527" y="1743232"/>
                </a:lnTo>
                <a:lnTo>
                  <a:pt x="82868" y="1786751"/>
                </a:lnTo>
                <a:lnTo>
                  <a:pt x="99667" y="1829560"/>
                </a:lnTo>
                <a:lnTo>
                  <a:pt x="117893" y="1871629"/>
                </a:lnTo>
                <a:lnTo>
                  <a:pt x="137518" y="1912929"/>
                </a:lnTo>
                <a:lnTo>
                  <a:pt x="158511" y="1953430"/>
                </a:lnTo>
                <a:lnTo>
                  <a:pt x="180842" y="1993101"/>
                </a:lnTo>
                <a:lnTo>
                  <a:pt x="204481" y="2031913"/>
                </a:lnTo>
                <a:lnTo>
                  <a:pt x="229398" y="2069835"/>
                </a:lnTo>
                <a:lnTo>
                  <a:pt x="255564" y="2106838"/>
                </a:lnTo>
                <a:lnTo>
                  <a:pt x="282948" y="2142893"/>
                </a:lnTo>
                <a:lnTo>
                  <a:pt x="311521" y="2177968"/>
                </a:lnTo>
                <a:lnTo>
                  <a:pt x="341252" y="2212034"/>
                </a:lnTo>
                <a:lnTo>
                  <a:pt x="372112" y="2245062"/>
                </a:lnTo>
                <a:lnTo>
                  <a:pt x="404071" y="2277021"/>
                </a:lnTo>
                <a:lnTo>
                  <a:pt x="437099" y="2307881"/>
                </a:lnTo>
                <a:lnTo>
                  <a:pt x="471165" y="2337612"/>
                </a:lnTo>
                <a:lnTo>
                  <a:pt x="506240" y="2366185"/>
                </a:lnTo>
                <a:lnTo>
                  <a:pt x="542295" y="2393569"/>
                </a:lnTo>
                <a:lnTo>
                  <a:pt x="579298" y="2419735"/>
                </a:lnTo>
                <a:lnTo>
                  <a:pt x="617220" y="2444652"/>
                </a:lnTo>
                <a:lnTo>
                  <a:pt x="656032" y="2468291"/>
                </a:lnTo>
                <a:lnTo>
                  <a:pt x="695703" y="2490622"/>
                </a:lnTo>
                <a:lnTo>
                  <a:pt x="736204" y="2511615"/>
                </a:lnTo>
                <a:lnTo>
                  <a:pt x="777504" y="2531240"/>
                </a:lnTo>
                <a:lnTo>
                  <a:pt x="819573" y="2549466"/>
                </a:lnTo>
                <a:lnTo>
                  <a:pt x="862382" y="2566265"/>
                </a:lnTo>
                <a:lnTo>
                  <a:pt x="905901" y="2581606"/>
                </a:lnTo>
                <a:lnTo>
                  <a:pt x="950099" y="2595459"/>
                </a:lnTo>
                <a:lnTo>
                  <a:pt x="994948" y="2607795"/>
                </a:lnTo>
                <a:lnTo>
                  <a:pt x="1040416" y="2618583"/>
                </a:lnTo>
                <a:lnTo>
                  <a:pt x="1086474" y="2627793"/>
                </a:lnTo>
                <a:lnTo>
                  <a:pt x="1133092" y="2635396"/>
                </a:lnTo>
                <a:lnTo>
                  <a:pt x="1180240" y="2641361"/>
                </a:lnTo>
                <a:lnTo>
                  <a:pt x="1227889" y="2645659"/>
                </a:lnTo>
                <a:lnTo>
                  <a:pt x="1276007" y="2648260"/>
                </a:lnTo>
                <a:lnTo>
                  <a:pt x="1324566" y="2649133"/>
                </a:lnTo>
                <a:lnTo>
                  <a:pt x="3361154" y="2649133"/>
                </a:lnTo>
                <a:lnTo>
                  <a:pt x="3361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007" y="436007"/>
            <a:ext cx="19380351" cy="1058480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23544" y="523544"/>
            <a:ext cx="19057620" cy="10261600"/>
          </a:xfrm>
          <a:custGeom>
            <a:avLst/>
            <a:gdLst/>
            <a:ahLst/>
            <a:cxnLst/>
            <a:rect l="l" t="t" r="r" b="b"/>
            <a:pathLst>
              <a:path w="19057620" h="10261600">
                <a:moveTo>
                  <a:pt x="19057011" y="0"/>
                </a:moveTo>
                <a:lnTo>
                  <a:pt x="0" y="0"/>
                </a:lnTo>
                <a:lnTo>
                  <a:pt x="0" y="10261467"/>
                </a:lnTo>
                <a:lnTo>
                  <a:pt x="19057011" y="10261467"/>
                </a:lnTo>
                <a:lnTo>
                  <a:pt x="19057011" y="0"/>
                </a:lnTo>
                <a:close/>
              </a:path>
            </a:pathLst>
          </a:custGeom>
          <a:solidFill>
            <a:srgbClr val="28A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5249" y="2872452"/>
            <a:ext cx="13593600" cy="2379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679685" y="10269734"/>
            <a:ext cx="94615" cy="153670"/>
          </a:xfrm>
          <a:custGeom>
            <a:avLst/>
            <a:gdLst/>
            <a:ahLst/>
            <a:cxnLst/>
            <a:rect l="l" t="t" r="r" b="b"/>
            <a:pathLst>
              <a:path w="94615" h="153670">
                <a:moveTo>
                  <a:pt x="94284" y="127000"/>
                </a:moveTo>
                <a:lnTo>
                  <a:pt x="33058" y="127000"/>
                </a:lnTo>
                <a:lnTo>
                  <a:pt x="33058" y="86360"/>
                </a:lnTo>
                <a:lnTo>
                  <a:pt x="78917" y="86360"/>
                </a:lnTo>
                <a:lnTo>
                  <a:pt x="78917" y="60960"/>
                </a:lnTo>
                <a:lnTo>
                  <a:pt x="33058" y="60960"/>
                </a:lnTo>
                <a:lnTo>
                  <a:pt x="33058" y="25400"/>
                </a:lnTo>
                <a:lnTo>
                  <a:pt x="90043" y="25400"/>
                </a:lnTo>
                <a:lnTo>
                  <a:pt x="90043" y="0"/>
                </a:lnTo>
                <a:lnTo>
                  <a:pt x="0" y="0"/>
                </a:lnTo>
                <a:lnTo>
                  <a:pt x="0" y="25400"/>
                </a:lnTo>
                <a:lnTo>
                  <a:pt x="0" y="60960"/>
                </a:lnTo>
                <a:lnTo>
                  <a:pt x="0" y="86360"/>
                </a:lnTo>
                <a:lnTo>
                  <a:pt x="0" y="127000"/>
                </a:lnTo>
                <a:lnTo>
                  <a:pt x="0" y="153670"/>
                </a:lnTo>
                <a:lnTo>
                  <a:pt x="94284" y="153670"/>
                </a:lnTo>
                <a:lnTo>
                  <a:pt x="94284" y="12700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60915" y="10269056"/>
            <a:ext cx="133147" cy="1543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803555" y="10269056"/>
            <a:ext cx="133147" cy="15434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71352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35259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68274" y="10269496"/>
            <a:ext cx="125242" cy="1539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77307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73076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8139326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709439" y="10269496"/>
            <a:ext cx="125242" cy="15390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871928" y="10269490"/>
            <a:ext cx="110813" cy="15391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9011145" y="10269053"/>
            <a:ext cx="139210" cy="154340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9176429" y="10269505"/>
            <a:ext cx="187960" cy="154305"/>
          </a:xfrm>
          <a:custGeom>
            <a:avLst/>
            <a:gdLst/>
            <a:ahLst/>
            <a:cxnLst/>
            <a:rect l="l" t="t" r="r" b="b"/>
            <a:pathLst>
              <a:path w="187959" h="154304">
                <a:moveTo>
                  <a:pt x="113919" y="279"/>
                </a:moveTo>
                <a:lnTo>
                  <a:pt x="0" y="279"/>
                </a:lnTo>
                <a:lnTo>
                  <a:pt x="0" y="25679"/>
                </a:lnTo>
                <a:lnTo>
                  <a:pt x="39573" y="25679"/>
                </a:lnTo>
                <a:lnTo>
                  <a:pt x="39573" y="153949"/>
                </a:lnTo>
                <a:lnTo>
                  <a:pt x="72631" y="153949"/>
                </a:lnTo>
                <a:lnTo>
                  <a:pt x="72631" y="25679"/>
                </a:lnTo>
                <a:lnTo>
                  <a:pt x="113919" y="25679"/>
                </a:lnTo>
                <a:lnTo>
                  <a:pt x="113919" y="279"/>
                </a:lnTo>
                <a:close/>
              </a:path>
              <a:path w="187959" h="154304">
                <a:moveTo>
                  <a:pt x="187871" y="0"/>
                </a:moveTo>
                <a:lnTo>
                  <a:pt x="153873" y="0"/>
                </a:lnTo>
                <a:lnTo>
                  <a:pt x="153873" y="153898"/>
                </a:lnTo>
                <a:lnTo>
                  <a:pt x="187871" y="153898"/>
                </a:lnTo>
                <a:lnTo>
                  <a:pt x="1878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404335" y="10269053"/>
            <a:ext cx="139210" cy="15434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6661068" y="10548192"/>
            <a:ext cx="243039" cy="1554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925060" y="10586494"/>
            <a:ext cx="99860" cy="11648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058929" y="10587379"/>
            <a:ext cx="86594" cy="11625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7181849" y="10586944"/>
            <a:ext cx="216492" cy="15920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418585" y="10586274"/>
            <a:ext cx="92416" cy="11670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539646" y="10525165"/>
            <a:ext cx="156884" cy="177817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7762883" y="10548192"/>
            <a:ext cx="229312" cy="197957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8012449" y="10586274"/>
            <a:ext cx="92416" cy="11670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18133501" y="10525165"/>
            <a:ext cx="39370" cy="177165"/>
          </a:xfrm>
          <a:custGeom>
            <a:avLst/>
            <a:gdLst/>
            <a:ahLst/>
            <a:cxnLst/>
            <a:rect l="l" t="t" r="r" b="b"/>
            <a:pathLst>
              <a:path w="39369" h="177165">
                <a:moveTo>
                  <a:pt x="22805" y="0"/>
                </a:moveTo>
                <a:lnTo>
                  <a:pt x="6512" y="46490"/>
                </a:lnTo>
                <a:lnTo>
                  <a:pt x="15130" y="50040"/>
                </a:lnTo>
                <a:lnTo>
                  <a:pt x="39108" y="6628"/>
                </a:lnTo>
                <a:lnTo>
                  <a:pt x="22805" y="0"/>
                </a:lnTo>
                <a:close/>
              </a:path>
              <a:path w="39369" h="177165">
                <a:moveTo>
                  <a:pt x="18156" y="61998"/>
                </a:moveTo>
                <a:lnTo>
                  <a:pt x="0" y="65317"/>
                </a:lnTo>
                <a:lnTo>
                  <a:pt x="460" y="66867"/>
                </a:lnTo>
                <a:lnTo>
                  <a:pt x="2785" y="75065"/>
                </a:lnTo>
                <a:lnTo>
                  <a:pt x="2785" y="164748"/>
                </a:lnTo>
                <a:lnTo>
                  <a:pt x="4649" y="169397"/>
                </a:lnTo>
                <a:lnTo>
                  <a:pt x="8376" y="172497"/>
                </a:lnTo>
                <a:lnTo>
                  <a:pt x="11863" y="175596"/>
                </a:lnTo>
                <a:lnTo>
                  <a:pt x="16523" y="177156"/>
                </a:lnTo>
                <a:lnTo>
                  <a:pt x="27004" y="177156"/>
                </a:lnTo>
                <a:lnTo>
                  <a:pt x="29098" y="176706"/>
                </a:lnTo>
                <a:lnTo>
                  <a:pt x="33747" y="174706"/>
                </a:lnTo>
                <a:lnTo>
                  <a:pt x="30175" y="163858"/>
                </a:lnTo>
                <a:lnTo>
                  <a:pt x="22575" y="163858"/>
                </a:lnTo>
                <a:lnTo>
                  <a:pt x="21182" y="161429"/>
                </a:lnTo>
                <a:lnTo>
                  <a:pt x="21182" y="88133"/>
                </a:lnTo>
                <a:lnTo>
                  <a:pt x="20806" y="77943"/>
                </a:lnTo>
                <a:lnTo>
                  <a:pt x="19928" y="70082"/>
                </a:lnTo>
                <a:lnTo>
                  <a:pt x="18920" y="64713"/>
                </a:lnTo>
                <a:lnTo>
                  <a:pt x="18156" y="61998"/>
                </a:lnTo>
                <a:close/>
              </a:path>
              <a:path w="39369" h="177165">
                <a:moveTo>
                  <a:pt x="30030" y="163419"/>
                </a:moveTo>
                <a:lnTo>
                  <a:pt x="29318" y="163649"/>
                </a:lnTo>
                <a:lnTo>
                  <a:pt x="28397" y="163858"/>
                </a:lnTo>
                <a:lnTo>
                  <a:pt x="30175" y="163858"/>
                </a:lnTo>
                <a:lnTo>
                  <a:pt x="30030" y="16341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bg object 4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191699" y="10586498"/>
            <a:ext cx="104530" cy="116698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8325322" y="10586945"/>
            <a:ext cx="82877" cy="159209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15759244" y="10134065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34" y="0"/>
                </a:moveTo>
                <a:lnTo>
                  <a:pt x="6460" y="0"/>
                </a:lnTo>
                <a:lnTo>
                  <a:pt x="4198" y="1130"/>
                </a:lnTo>
                <a:lnTo>
                  <a:pt x="2680" y="2691"/>
                </a:lnTo>
                <a:lnTo>
                  <a:pt x="1151" y="4156"/>
                </a:lnTo>
                <a:lnTo>
                  <a:pt x="0" y="6073"/>
                </a:lnTo>
                <a:lnTo>
                  <a:pt x="0" y="11046"/>
                </a:lnTo>
                <a:lnTo>
                  <a:pt x="1151" y="13318"/>
                </a:lnTo>
                <a:lnTo>
                  <a:pt x="4198" y="16365"/>
                </a:lnTo>
                <a:lnTo>
                  <a:pt x="6460" y="17130"/>
                </a:lnTo>
                <a:lnTo>
                  <a:pt x="8743" y="17130"/>
                </a:lnTo>
                <a:lnTo>
                  <a:pt x="11434" y="17130"/>
                </a:lnTo>
                <a:lnTo>
                  <a:pt x="17517" y="9518"/>
                </a:lnTo>
                <a:lnTo>
                  <a:pt x="17517" y="6073"/>
                </a:lnTo>
                <a:lnTo>
                  <a:pt x="16774" y="4156"/>
                </a:lnTo>
                <a:lnTo>
                  <a:pt x="14847" y="2691"/>
                </a:lnTo>
                <a:lnTo>
                  <a:pt x="13318" y="1130"/>
                </a:lnTo>
                <a:lnTo>
                  <a:pt x="11434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5611678" y="10304498"/>
            <a:ext cx="16510" cy="15875"/>
          </a:xfrm>
          <a:custGeom>
            <a:avLst/>
            <a:gdLst/>
            <a:ahLst/>
            <a:cxnLst/>
            <a:rect l="l" t="t" r="r" b="b"/>
            <a:pathLst>
              <a:path w="16509" h="15875">
                <a:moveTo>
                  <a:pt x="10261" y="0"/>
                </a:moveTo>
                <a:lnTo>
                  <a:pt x="5696" y="0"/>
                </a:lnTo>
                <a:lnTo>
                  <a:pt x="3790" y="1120"/>
                </a:lnTo>
                <a:lnTo>
                  <a:pt x="2272" y="2272"/>
                </a:lnTo>
                <a:lnTo>
                  <a:pt x="764" y="3811"/>
                </a:lnTo>
                <a:lnTo>
                  <a:pt x="0" y="5706"/>
                </a:lnTo>
                <a:lnTo>
                  <a:pt x="0" y="9884"/>
                </a:lnTo>
                <a:lnTo>
                  <a:pt x="764" y="11769"/>
                </a:lnTo>
                <a:lnTo>
                  <a:pt x="3790" y="14826"/>
                </a:lnTo>
                <a:lnTo>
                  <a:pt x="5696" y="15591"/>
                </a:lnTo>
                <a:lnTo>
                  <a:pt x="7957" y="15591"/>
                </a:lnTo>
                <a:lnTo>
                  <a:pt x="10261" y="15591"/>
                </a:lnTo>
                <a:lnTo>
                  <a:pt x="12125" y="14826"/>
                </a:lnTo>
                <a:lnTo>
                  <a:pt x="13706" y="13298"/>
                </a:lnTo>
                <a:lnTo>
                  <a:pt x="14816" y="11769"/>
                </a:lnTo>
                <a:lnTo>
                  <a:pt x="15978" y="9884"/>
                </a:lnTo>
                <a:lnTo>
                  <a:pt x="15978" y="5706"/>
                </a:lnTo>
                <a:lnTo>
                  <a:pt x="14816" y="3811"/>
                </a:lnTo>
                <a:lnTo>
                  <a:pt x="13706" y="2272"/>
                </a:lnTo>
                <a:lnTo>
                  <a:pt x="12125" y="1120"/>
                </a:lnTo>
                <a:lnTo>
                  <a:pt x="1026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5774480" y="10182811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02" y="0"/>
                </a:moveTo>
                <a:lnTo>
                  <a:pt x="6439" y="0"/>
                </a:lnTo>
                <a:lnTo>
                  <a:pt x="4167" y="1109"/>
                </a:lnTo>
                <a:lnTo>
                  <a:pt x="1130" y="4156"/>
                </a:lnTo>
                <a:lnTo>
                  <a:pt x="0" y="6418"/>
                </a:lnTo>
                <a:lnTo>
                  <a:pt x="0" y="10983"/>
                </a:lnTo>
                <a:lnTo>
                  <a:pt x="1130" y="13277"/>
                </a:lnTo>
                <a:lnTo>
                  <a:pt x="3612" y="15769"/>
                </a:lnTo>
                <a:lnTo>
                  <a:pt x="4910" y="16303"/>
                </a:lnTo>
                <a:lnTo>
                  <a:pt x="6303" y="16648"/>
                </a:lnTo>
                <a:lnTo>
                  <a:pt x="7067" y="16889"/>
                </a:lnTo>
                <a:lnTo>
                  <a:pt x="7895" y="17078"/>
                </a:lnTo>
                <a:lnTo>
                  <a:pt x="8743" y="17078"/>
                </a:lnTo>
                <a:lnTo>
                  <a:pt x="9559" y="17078"/>
                </a:lnTo>
                <a:lnTo>
                  <a:pt x="10345" y="16931"/>
                </a:lnTo>
                <a:lnTo>
                  <a:pt x="11141" y="16680"/>
                </a:lnTo>
                <a:lnTo>
                  <a:pt x="12606" y="16345"/>
                </a:lnTo>
                <a:lnTo>
                  <a:pt x="17119" y="10952"/>
                </a:lnTo>
                <a:lnTo>
                  <a:pt x="17329" y="10240"/>
                </a:lnTo>
                <a:lnTo>
                  <a:pt x="17475" y="9465"/>
                </a:lnTo>
                <a:lnTo>
                  <a:pt x="17475" y="6418"/>
                </a:lnTo>
                <a:lnTo>
                  <a:pt x="16753" y="4156"/>
                </a:lnTo>
                <a:lnTo>
                  <a:pt x="14837" y="2617"/>
                </a:lnTo>
                <a:lnTo>
                  <a:pt x="13308" y="1109"/>
                </a:lnTo>
                <a:lnTo>
                  <a:pt x="1140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5654258" y="10339506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46" y="0"/>
                </a:moveTo>
                <a:lnTo>
                  <a:pt x="6481" y="0"/>
                </a:lnTo>
                <a:lnTo>
                  <a:pt x="4198" y="1130"/>
                </a:lnTo>
                <a:lnTo>
                  <a:pt x="2670" y="2670"/>
                </a:lnTo>
                <a:lnTo>
                  <a:pt x="774" y="4188"/>
                </a:lnTo>
                <a:lnTo>
                  <a:pt x="0" y="6450"/>
                </a:lnTo>
                <a:lnTo>
                  <a:pt x="0" y="11015"/>
                </a:lnTo>
                <a:lnTo>
                  <a:pt x="774" y="13308"/>
                </a:lnTo>
                <a:lnTo>
                  <a:pt x="2670" y="14816"/>
                </a:lnTo>
                <a:lnTo>
                  <a:pt x="3654" y="15769"/>
                </a:lnTo>
                <a:lnTo>
                  <a:pt x="4900" y="16303"/>
                </a:lnTo>
                <a:lnTo>
                  <a:pt x="6313" y="16669"/>
                </a:lnTo>
                <a:lnTo>
                  <a:pt x="7088" y="16931"/>
                </a:lnTo>
                <a:lnTo>
                  <a:pt x="7884" y="17109"/>
                </a:lnTo>
                <a:lnTo>
                  <a:pt x="9612" y="17109"/>
                </a:lnTo>
                <a:lnTo>
                  <a:pt x="10439" y="16931"/>
                </a:lnTo>
                <a:lnTo>
                  <a:pt x="11235" y="16669"/>
                </a:lnTo>
                <a:lnTo>
                  <a:pt x="12606" y="16303"/>
                </a:lnTo>
                <a:lnTo>
                  <a:pt x="13894" y="15769"/>
                </a:lnTo>
                <a:lnTo>
                  <a:pt x="14837" y="14816"/>
                </a:lnTo>
                <a:lnTo>
                  <a:pt x="16763" y="13308"/>
                </a:lnTo>
                <a:lnTo>
                  <a:pt x="17496" y="11015"/>
                </a:lnTo>
                <a:lnTo>
                  <a:pt x="17496" y="6450"/>
                </a:lnTo>
                <a:lnTo>
                  <a:pt x="16763" y="4188"/>
                </a:lnTo>
                <a:lnTo>
                  <a:pt x="14837" y="2670"/>
                </a:lnTo>
                <a:lnTo>
                  <a:pt x="13329" y="1130"/>
                </a:lnTo>
                <a:lnTo>
                  <a:pt x="1104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5549263" y="1051030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22" y="0"/>
                </a:moveTo>
                <a:lnTo>
                  <a:pt x="7895" y="0"/>
                </a:lnTo>
                <a:lnTo>
                  <a:pt x="7099" y="146"/>
                </a:lnTo>
                <a:lnTo>
                  <a:pt x="6313" y="418"/>
                </a:lnTo>
                <a:lnTo>
                  <a:pt x="4942" y="764"/>
                </a:lnTo>
                <a:lnTo>
                  <a:pt x="3654" y="1329"/>
                </a:lnTo>
                <a:lnTo>
                  <a:pt x="2680" y="2261"/>
                </a:lnTo>
                <a:lnTo>
                  <a:pt x="785" y="3790"/>
                </a:lnTo>
                <a:lnTo>
                  <a:pt x="0" y="6094"/>
                </a:lnTo>
                <a:lnTo>
                  <a:pt x="0" y="10627"/>
                </a:lnTo>
                <a:lnTo>
                  <a:pt x="785" y="12931"/>
                </a:lnTo>
                <a:lnTo>
                  <a:pt x="2680" y="14439"/>
                </a:lnTo>
                <a:lnTo>
                  <a:pt x="4209" y="15978"/>
                </a:lnTo>
                <a:lnTo>
                  <a:pt x="6460" y="17078"/>
                </a:lnTo>
                <a:lnTo>
                  <a:pt x="8785" y="17078"/>
                </a:lnTo>
                <a:lnTo>
                  <a:pt x="11046" y="17078"/>
                </a:lnTo>
                <a:lnTo>
                  <a:pt x="13329" y="15978"/>
                </a:lnTo>
                <a:lnTo>
                  <a:pt x="14837" y="14439"/>
                </a:lnTo>
                <a:lnTo>
                  <a:pt x="14669" y="14250"/>
                </a:lnTo>
                <a:lnTo>
                  <a:pt x="16156" y="12753"/>
                </a:lnTo>
                <a:lnTo>
                  <a:pt x="17130" y="10627"/>
                </a:lnTo>
                <a:lnTo>
                  <a:pt x="17130" y="8345"/>
                </a:lnTo>
                <a:lnTo>
                  <a:pt x="17496" y="8345"/>
                </a:lnTo>
                <a:lnTo>
                  <a:pt x="17496" y="6094"/>
                </a:lnTo>
                <a:lnTo>
                  <a:pt x="16753" y="3790"/>
                </a:lnTo>
                <a:lnTo>
                  <a:pt x="14837" y="2261"/>
                </a:lnTo>
                <a:lnTo>
                  <a:pt x="13884" y="1329"/>
                </a:lnTo>
                <a:lnTo>
                  <a:pt x="12596" y="764"/>
                </a:lnTo>
                <a:lnTo>
                  <a:pt x="11224" y="418"/>
                </a:lnTo>
                <a:lnTo>
                  <a:pt x="10429" y="146"/>
                </a:lnTo>
                <a:lnTo>
                  <a:pt x="962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5614690" y="10741574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33" y="0"/>
                </a:moveTo>
                <a:lnTo>
                  <a:pt x="7915" y="0"/>
                </a:lnTo>
                <a:lnTo>
                  <a:pt x="7088" y="178"/>
                </a:lnTo>
                <a:lnTo>
                  <a:pt x="6293" y="429"/>
                </a:lnTo>
                <a:lnTo>
                  <a:pt x="4921" y="774"/>
                </a:lnTo>
                <a:lnTo>
                  <a:pt x="3622" y="1308"/>
                </a:lnTo>
                <a:lnTo>
                  <a:pt x="2691" y="2261"/>
                </a:lnTo>
                <a:lnTo>
                  <a:pt x="774" y="3800"/>
                </a:lnTo>
                <a:lnTo>
                  <a:pt x="0" y="6094"/>
                </a:lnTo>
                <a:lnTo>
                  <a:pt x="0" y="10648"/>
                </a:lnTo>
                <a:lnTo>
                  <a:pt x="774" y="12921"/>
                </a:lnTo>
                <a:lnTo>
                  <a:pt x="2691" y="14460"/>
                </a:lnTo>
                <a:lnTo>
                  <a:pt x="4188" y="15968"/>
                </a:lnTo>
                <a:lnTo>
                  <a:pt x="6481" y="17109"/>
                </a:lnTo>
                <a:lnTo>
                  <a:pt x="11036" y="17109"/>
                </a:lnTo>
                <a:lnTo>
                  <a:pt x="13339" y="15968"/>
                </a:lnTo>
                <a:lnTo>
                  <a:pt x="14868" y="14460"/>
                </a:lnTo>
                <a:lnTo>
                  <a:pt x="16742" y="12921"/>
                </a:lnTo>
                <a:lnTo>
                  <a:pt x="17549" y="10648"/>
                </a:lnTo>
                <a:lnTo>
                  <a:pt x="17549" y="6094"/>
                </a:lnTo>
                <a:lnTo>
                  <a:pt x="16742" y="3800"/>
                </a:lnTo>
                <a:lnTo>
                  <a:pt x="14868" y="2261"/>
                </a:lnTo>
                <a:lnTo>
                  <a:pt x="13873" y="1308"/>
                </a:lnTo>
                <a:lnTo>
                  <a:pt x="12586" y="774"/>
                </a:lnTo>
                <a:lnTo>
                  <a:pt x="11224" y="429"/>
                </a:lnTo>
                <a:lnTo>
                  <a:pt x="10449" y="178"/>
                </a:lnTo>
                <a:lnTo>
                  <a:pt x="9633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3049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4359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7.png"/><Relationship Id="rId3" Type="http://schemas.openxmlformats.org/officeDocument/2006/relationships/image" Target="../media/image24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2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1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9.png"/><Relationship Id="rId10" Type="http://schemas.openxmlformats.org/officeDocument/2006/relationships/image" Target="../media/image6.png"/><Relationship Id="rId19" Type="http://schemas.openxmlformats.org/officeDocument/2006/relationships/image" Target="../media/image16.png"/><Relationship Id="rId31" Type="http://schemas.openxmlformats.org/officeDocument/2006/relationships/image" Target="../media/image3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8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87.png"/><Relationship Id="rId2" Type="http://schemas.openxmlformats.org/officeDocument/2006/relationships/image" Target="../media/image70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85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1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21.png"/><Relationship Id="rId2" Type="http://schemas.openxmlformats.org/officeDocument/2006/relationships/image" Target="../media/image5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3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21" Type="http://schemas.openxmlformats.org/officeDocument/2006/relationships/image" Target="../media/image13.png"/><Relationship Id="rId34" Type="http://schemas.openxmlformats.org/officeDocument/2006/relationships/image" Target="../media/image75.png"/><Relationship Id="rId7" Type="http://schemas.openxmlformats.org/officeDocument/2006/relationships/image" Target="../media/image68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33" Type="http://schemas.openxmlformats.org/officeDocument/2006/relationships/image" Target="../media/image74.png"/><Relationship Id="rId38" Type="http://schemas.openxmlformats.org/officeDocument/2006/relationships/image" Target="../media/image79.png"/><Relationship Id="rId2" Type="http://schemas.openxmlformats.org/officeDocument/2006/relationships/image" Target="../media/image21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32" Type="http://schemas.openxmlformats.org/officeDocument/2006/relationships/image" Target="../media/image73.png"/><Relationship Id="rId37" Type="http://schemas.openxmlformats.org/officeDocument/2006/relationships/image" Target="../media/image78.png"/><Relationship Id="rId5" Type="http://schemas.openxmlformats.org/officeDocument/2006/relationships/image" Target="../media/image66.png"/><Relationship Id="rId15" Type="http://schemas.openxmlformats.org/officeDocument/2006/relationships/image" Target="../media/image6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77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31" Type="http://schemas.openxmlformats.org/officeDocument/2006/relationships/image" Target="../media/image72.png"/><Relationship Id="rId4" Type="http://schemas.openxmlformats.org/officeDocument/2006/relationships/image" Target="../media/image65.png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71.png"/><Relationship Id="rId35" Type="http://schemas.openxmlformats.org/officeDocument/2006/relationships/image" Target="../media/image76.png"/><Relationship Id="rId8" Type="http://schemas.openxmlformats.org/officeDocument/2006/relationships/image" Target="../media/image69.png"/><Relationship Id="rId3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69.png"/><Relationship Id="rId2" Type="http://schemas.openxmlformats.org/officeDocument/2006/relationships/image" Target="../media/image70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67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44530"/>
            <a:ext cx="20104100" cy="2101215"/>
            <a:chOff x="0" y="5944530"/>
            <a:chExt cx="20104100" cy="2101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4530"/>
              <a:ext cx="20104099" cy="210087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31230"/>
              <a:ext cx="20104100" cy="1780539"/>
            </a:xfrm>
            <a:custGeom>
              <a:avLst/>
              <a:gdLst/>
              <a:ahLst/>
              <a:cxnLst/>
              <a:rect l="l" t="t" r="r" b="b"/>
              <a:pathLst>
                <a:path w="20104100" h="1780540">
                  <a:moveTo>
                    <a:pt x="20104099" y="0"/>
                  </a:moveTo>
                  <a:lnTo>
                    <a:pt x="20104099" y="1780050"/>
                  </a:lnTo>
                  <a:lnTo>
                    <a:pt x="0" y="1780050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99725" y="6467803"/>
            <a:ext cx="10913110" cy="83375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153035">
              <a:lnSpc>
                <a:spcPts val="2970"/>
              </a:lnSpc>
              <a:spcBef>
                <a:spcPts val="545"/>
              </a:spcBef>
            </a:pP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διαγνωστικά</a:t>
            </a:r>
            <a:r>
              <a:rPr sz="28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test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COVID-19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 έως 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31/3/2022 για τις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ομάδες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πληθυσμού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που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δεν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έχουν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εμβολιαστεί</a:t>
            </a:r>
            <a:endParaRPr sz="2800">
              <a:latin typeface="Century Gothic"/>
              <a:cs typeface="Century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51964" y="2565367"/>
            <a:ext cx="15842615" cy="3860165"/>
            <a:chOff x="2551964" y="2565367"/>
            <a:chExt cx="15842615" cy="38601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1964" y="2565367"/>
              <a:ext cx="15842030" cy="385998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38663" y="2649134"/>
              <a:ext cx="15518130" cy="3539490"/>
            </a:xfrm>
            <a:custGeom>
              <a:avLst/>
              <a:gdLst/>
              <a:ahLst/>
              <a:cxnLst/>
              <a:rect l="l" t="t" r="r" b="b"/>
              <a:pathLst>
                <a:path w="15518130" h="3539490">
                  <a:moveTo>
                    <a:pt x="15517852" y="0"/>
                  </a:moveTo>
                  <a:lnTo>
                    <a:pt x="0" y="0"/>
                  </a:lnTo>
                  <a:lnTo>
                    <a:pt x="0" y="3539159"/>
                  </a:lnTo>
                  <a:lnTo>
                    <a:pt x="15517852" y="3539159"/>
                  </a:lnTo>
                  <a:lnTo>
                    <a:pt x="15517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77029" y="2956219"/>
            <a:ext cx="13577569" cy="240129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9310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5" dirty="0"/>
              <a:t> </a:t>
            </a:r>
            <a:r>
              <a:rPr spc="10" dirty="0"/>
              <a:t>μαζί</a:t>
            </a:r>
            <a:r>
              <a:rPr spc="-20" dirty="0"/>
              <a:t> </a:t>
            </a:r>
            <a:r>
              <a:rPr spc="5" dirty="0"/>
              <a:t>π</a:t>
            </a:r>
            <a:r>
              <a:rPr spc="5" dirty="0" err="1"/>
              <a:t>ροστ</a:t>
            </a:r>
            <a:r>
              <a:rPr spc="5" dirty="0"/>
              <a:t>ατεύουμε</a:t>
            </a:r>
            <a:r>
              <a:rPr spc="-25" dirty="0"/>
              <a:t> </a:t>
            </a:r>
            <a:r>
              <a:rPr spc="10" dirty="0" smtClean="0"/>
              <a:t>τη</a:t>
            </a:r>
            <a:r>
              <a:rPr lang="el-GR" spc="10" dirty="0" smtClean="0"/>
              <a:t>ν</a:t>
            </a:r>
            <a:r>
              <a:rPr lang="el-GR" spc="10" dirty="0"/>
              <a:t> </a:t>
            </a:r>
            <a:r>
              <a:rPr sz="8950" b="1" spc="10" dirty="0" err="1" smtClean="0">
                <a:solidFill>
                  <a:srgbClr val="48C1B8"/>
                </a:solidFill>
                <a:latin typeface="Century Gothic"/>
                <a:cs typeface="Century Gothic"/>
              </a:rPr>
              <a:t>Υγεί</a:t>
            </a:r>
            <a:r>
              <a:rPr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α</a:t>
            </a:r>
            <a:r>
              <a:rPr lang="el-GR"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 μας</a:t>
            </a:r>
            <a:endParaRPr sz="8950" dirty="0"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12" name="object 12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15549263" y="10053050"/>
            <a:ext cx="902335" cy="904240"/>
            <a:chOff x="15549263" y="10053050"/>
            <a:chExt cx="902335" cy="904240"/>
          </a:xfrm>
        </p:grpSpPr>
        <p:sp>
          <p:nvSpPr>
            <p:cNvPr id="45" name="object 45"/>
            <p:cNvSpPr/>
            <p:nvPr/>
          </p:nvSpPr>
          <p:spPr>
            <a:xfrm>
              <a:off x="15759239" y="10134085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57"/>
                  </a:moveTo>
                  <a:lnTo>
                    <a:pt x="16764" y="4140"/>
                  </a:lnTo>
                  <a:lnTo>
                    <a:pt x="14846" y="2679"/>
                  </a:lnTo>
                  <a:lnTo>
                    <a:pt x="13322" y="1117"/>
                  </a:lnTo>
                  <a:lnTo>
                    <a:pt x="11442" y="0"/>
                  </a:lnTo>
                  <a:lnTo>
                    <a:pt x="6464" y="0"/>
                  </a:lnTo>
                  <a:lnTo>
                    <a:pt x="4203" y="1117"/>
                  </a:lnTo>
                  <a:lnTo>
                    <a:pt x="2679" y="2679"/>
                  </a:lnTo>
                  <a:lnTo>
                    <a:pt x="1155" y="4140"/>
                  </a:lnTo>
                  <a:lnTo>
                    <a:pt x="0" y="6057"/>
                  </a:lnTo>
                  <a:lnTo>
                    <a:pt x="0" y="11036"/>
                  </a:lnTo>
                  <a:lnTo>
                    <a:pt x="1155" y="13296"/>
                  </a:lnTo>
                  <a:lnTo>
                    <a:pt x="4203" y="16357"/>
                  </a:lnTo>
                  <a:lnTo>
                    <a:pt x="6464" y="17119"/>
                  </a:lnTo>
                  <a:lnTo>
                    <a:pt x="8750" y="17119"/>
                  </a:lnTo>
                  <a:lnTo>
                    <a:pt x="11442" y="17119"/>
                  </a:lnTo>
                  <a:lnTo>
                    <a:pt x="17513" y="9499"/>
                  </a:lnTo>
                  <a:lnTo>
                    <a:pt x="17513" y="6057"/>
                  </a:lnTo>
                  <a:close/>
                </a:path>
                <a:path w="33019" h="66040">
                  <a:moveTo>
                    <a:pt x="32715" y="55156"/>
                  </a:moveTo>
                  <a:lnTo>
                    <a:pt x="31991" y="52882"/>
                  </a:lnTo>
                  <a:lnTo>
                    <a:pt x="30073" y="51358"/>
                  </a:lnTo>
                  <a:lnTo>
                    <a:pt x="28549" y="49847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47"/>
                  </a:lnTo>
                  <a:lnTo>
                    <a:pt x="16370" y="52882"/>
                  </a:lnTo>
                  <a:lnTo>
                    <a:pt x="15240" y="55156"/>
                  </a:lnTo>
                  <a:lnTo>
                    <a:pt x="15240" y="59715"/>
                  </a:lnTo>
                  <a:lnTo>
                    <a:pt x="16370" y="62001"/>
                  </a:lnTo>
                  <a:lnTo>
                    <a:pt x="18846" y="64503"/>
                  </a:lnTo>
                  <a:lnTo>
                    <a:pt x="20129" y="65036"/>
                  </a:lnTo>
                  <a:lnTo>
                    <a:pt x="21539" y="65379"/>
                  </a:lnTo>
                  <a:lnTo>
                    <a:pt x="22301" y="65620"/>
                  </a:lnTo>
                  <a:lnTo>
                    <a:pt x="23126" y="65811"/>
                  </a:lnTo>
                  <a:lnTo>
                    <a:pt x="23977" y="65811"/>
                  </a:lnTo>
                  <a:lnTo>
                    <a:pt x="24790" y="65811"/>
                  </a:lnTo>
                  <a:lnTo>
                    <a:pt x="25577" y="65671"/>
                  </a:lnTo>
                  <a:lnTo>
                    <a:pt x="26377" y="65405"/>
                  </a:lnTo>
                  <a:lnTo>
                    <a:pt x="27851" y="65087"/>
                  </a:lnTo>
                  <a:lnTo>
                    <a:pt x="32359" y="59690"/>
                  </a:lnTo>
                  <a:lnTo>
                    <a:pt x="32562" y="58966"/>
                  </a:lnTo>
                  <a:lnTo>
                    <a:pt x="32715" y="58204"/>
                  </a:lnTo>
                  <a:lnTo>
                    <a:pt x="32715" y="5515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809121" y="10086140"/>
              <a:ext cx="128551" cy="6580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5549257" y="10304494"/>
              <a:ext cx="122555" cy="223520"/>
            </a:xfrm>
            <a:custGeom>
              <a:avLst/>
              <a:gdLst/>
              <a:ahLst/>
              <a:cxnLst/>
              <a:rect l="l" t="t" r="r" b="b"/>
              <a:pathLst>
                <a:path w="122555" h="223520">
                  <a:moveTo>
                    <a:pt x="17513" y="211912"/>
                  </a:moveTo>
                  <a:lnTo>
                    <a:pt x="16751" y="209600"/>
                  </a:lnTo>
                  <a:lnTo>
                    <a:pt x="14833" y="208076"/>
                  </a:lnTo>
                  <a:lnTo>
                    <a:pt x="13881" y="207137"/>
                  </a:lnTo>
                  <a:lnTo>
                    <a:pt x="12598" y="206578"/>
                  </a:lnTo>
                  <a:lnTo>
                    <a:pt x="11226" y="206222"/>
                  </a:lnTo>
                  <a:lnTo>
                    <a:pt x="10426" y="205955"/>
                  </a:lnTo>
                  <a:lnTo>
                    <a:pt x="9626" y="205816"/>
                  </a:lnTo>
                  <a:lnTo>
                    <a:pt x="7899" y="205816"/>
                  </a:lnTo>
                  <a:lnTo>
                    <a:pt x="7099" y="205955"/>
                  </a:lnTo>
                  <a:lnTo>
                    <a:pt x="6311" y="206222"/>
                  </a:lnTo>
                  <a:lnTo>
                    <a:pt x="4927" y="206578"/>
                  </a:lnTo>
                  <a:lnTo>
                    <a:pt x="3644" y="207137"/>
                  </a:lnTo>
                  <a:lnTo>
                    <a:pt x="2679" y="208076"/>
                  </a:lnTo>
                  <a:lnTo>
                    <a:pt x="787" y="209600"/>
                  </a:lnTo>
                  <a:lnTo>
                    <a:pt x="0" y="211912"/>
                  </a:lnTo>
                  <a:lnTo>
                    <a:pt x="0" y="216433"/>
                  </a:lnTo>
                  <a:lnTo>
                    <a:pt x="787" y="218757"/>
                  </a:lnTo>
                  <a:lnTo>
                    <a:pt x="2679" y="220256"/>
                  </a:lnTo>
                  <a:lnTo>
                    <a:pt x="4203" y="221792"/>
                  </a:lnTo>
                  <a:lnTo>
                    <a:pt x="6464" y="222897"/>
                  </a:lnTo>
                  <a:lnTo>
                    <a:pt x="8788" y="222897"/>
                  </a:lnTo>
                  <a:lnTo>
                    <a:pt x="11049" y="222897"/>
                  </a:lnTo>
                  <a:lnTo>
                    <a:pt x="13322" y="221792"/>
                  </a:lnTo>
                  <a:lnTo>
                    <a:pt x="14833" y="220256"/>
                  </a:lnTo>
                  <a:lnTo>
                    <a:pt x="14655" y="220065"/>
                  </a:lnTo>
                  <a:lnTo>
                    <a:pt x="16167" y="218579"/>
                  </a:lnTo>
                  <a:lnTo>
                    <a:pt x="17132" y="216433"/>
                  </a:lnTo>
                  <a:lnTo>
                    <a:pt x="17132" y="214160"/>
                  </a:lnTo>
                  <a:lnTo>
                    <a:pt x="17513" y="214160"/>
                  </a:lnTo>
                  <a:lnTo>
                    <a:pt x="17513" y="211912"/>
                  </a:lnTo>
                  <a:close/>
                </a:path>
                <a:path w="122555" h="223520">
                  <a:moveTo>
                    <a:pt x="70789" y="141528"/>
                  </a:moveTo>
                  <a:lnTo>
                    <a:pt x="70370" y="139230"/>
                  </a:lnTo>
                  <a:lnTo>
                    <a:pt x="68872" y="138087"/>
                  </a:lnTo>
                  <a:lnTo>
                    <a:pt x="67335" y="137325"/>
                  </a:lnTo>
                  <a:lnTo>
                    <a:pt x="65074" y="137706"/>
                  </a:lnTo>
                  <a:lnTo>
                    <a:pt x="64287" y="139230"/>
                  </a:lnTo>
                  <a:lnTo>
                    <a:pt x="61633" y="142659"/>
                  </a:lnTo>
                  <a:lnTo>
                    <a:pt x="49695" y="164363"/>
                  </a:lnTo>
                  <a:lnTo>
                    <a:pt x="49682" y="164134"/>
                  </a:lnTo>
                  <a:lnTo>
                    <a:pt x="49339" y="155219"/>
                  </a:lnTo>
                  <a:lnTo>
                    <a:pt x="48361" y="136144"/>
                  </a:lnTo>
                  <a:lnTo>
                    <a:pt x="54178" y="132905"/>
                  </a:lnTo>
                  <a:lnTo>
                    <a:pt x="56870" y="128181"/>
                  </a:lnTo>
                  <a:lnTo>
                    <a:pt x="60490" y="121754"/>
                  </a:lnTo>
                  <a:lnTo>
                    <a:pt x="62420" y="118681"/>
                  </a:lnTo>
                  <a:lnTo>
                    <a:pt x="63931" y="115277"/>
                  </a:lnTo>
                  <a:lnTo>
                    <a:pt x="66192" y="112598"/>
                  </a:lnTo>
                  <a:lnTo>
                    <a:pt x="67335" y="111480"/>
                  </a:lnTo>
                  <a:lnTo>
                    <a:pt x="67335" y="109156"/>
                  </a:lnTo>
                  <a:lnTo>
                    <a:pt x="64287" y="106908"/>
                  </a:lnTo>
                  <a:lnTo>
                    <a:pt x="62420" y="106908"/>
                  </a:lnTo>
                  <a:lnTo>
                    <a:pt x="61252" y="108419"/>
                  </a:lnTo>
                  <a:lnTo>
                    <a:pt x="58597" y="111480"/>
                  </a:lnTo>
                  <a:lnTo>
                    <a:pt x="54584" y="118681"/>
                  </a:lnTo>
                  <a:lnTo>
                    <a:pt x="50622" y="125628"/>
                  </a:lnTo>
                  <a:lnTo>
                    <a:pt x="47879" y="128181"/>
                  </a:lnTo>
                  <a:lnTo>
                    <a:pt x="47726" y="125603"/>
                  </a:lnTo>
                  <a:lnTo>
                    <a:pt x="46913" y="112598"/>
                  </a:lnTo>
                  <a:lnTo>
                    <a:pt x="46494" y="103797"/>
                  </a:lnTo>
                  <a:lnTo>
                    <a:pt x="50609" y="98691"/>
                  </a:lnTo>
                  <a:lnTo>
                    <a:pt x="52920" y="94310"/>
                  </a:lnTo>
                  <a:lnTo>
                    <a:pt x="54330" y="91655"/>
                  </a:lnTo>
                  <a:lnTo>
                    <a:pt x="57340" y="84912"/>
                  </a:lnTo>
                  <a:lnTo>
                    <a:pt x="59372" y="80657"/>
                  </a:lnTo>
                  <a:lnTo>
                    <a:pt x="60490" y="79121"/>
                  </a:lnTo>
                  <a:lnTo>
                    <a:pt x="60121" y="77279"/>
                  </a:lnTo>
                  <a:lnTo>
                    <a:pt x="58966" y="76085"/>
                  </a:lnTo>
                  <a:lnTo>
                    <a:pt x="57454" y="74942"/>
                  </a:lnTo>
                  <a:lnTo>
                    <a:pt x="55156" y="75323"/>
                  </a:lnTo>
                  <a:lnTo>
                    <a:pt x="54025" y="76860"/>
                  </a:lnTo>
                  <a:lnTo>
                    <a:pt x="51371" y="80276"/>
                  </a:lnTo>
                  <a:lnTo>
                    <a:pt x="47371" y="92176"/>
                  </a:lnTo>
                  <a:lnTo>
                    <a:pt x="46101" y="94310"/>
                  </a:lnTo>
                  <a:lnTo>
                    <a:pt x="46012" y="90144"/>
                  </a:lnTo>
                  <a:lnTo>
                    <a:pt x="45885" y="84912"/>
                  </a:lnTo>
                  <a:lnTo>
                    <a:pt x="45910" y="66802"/>
                  </a:lnTo>
                  <a:lnTo>
                    <a:pt x="46266" y="56959"/>
                  </a:lnTo>
                  <a:lnTo>
                    <a:pt x="47193" y="45288"/>
                  </a:lnTo>
                  <a:lnTo>
                    <a:pt x="47574" y="43383"/>
                  </a:lnTo>
                  <a:lnTo>
                    <a:pt x="46024" y="41478"/>
                  </a:lnTo>
                  <a:lnTo>
                    <a:pt x="44132" y="41478"/>
                  </a:lnTo>
                  <a:lnTo>
                    <a:pt x="42252" y="41109"/>
                  </a:lnTo>
                  <a:lnTo>
                    <a:pt x="40716" y="42621"/>
                  </a:lnTo>
                  <a:lnTo>
                    <a:pt x="40335" y="44526"/>
                  </a:lnTo>
                  <a:lnTo>
                    <a:pt x="39484" y="55499"/>
                  </a:lnTo>
                  <a:lnTo>
                    <a:pt x="39077" y="66802"/>
                  </a:lnTo>
                  <a:lnTo>
                    <a:pt x="39039" y="78778"/>
                  </a:lnTo>
                  <a:lnTo>
                    <a:pt x="39268" y="90144"/>
                  </a:lnTo>
                  <a:lnTo>
                    <a:pt x="38188" y="88531"/>
                  </a:lnTo>
                  <a:lnTo>
                    <a:pt x="33502" y="80276"/>
                  </a:lnTo>
                  <a:lnTo>
                    <a:pt x="32727" y="79121"/>
                  </a:lnTo>
                  <a:lnTo>
                    <a:pt x="31978" y="77584"/>
                  </a:lnTo>
                  <a:lnTo>
                    <a:pt x="30073" y="76860"/>
                  </a:lnTo>
                  <a:lnTo>
                    <a:pt x="28194" y="77584"/>
                  </a:lnTo>
                  <a:lnTo>
                    <a:pt x="26619" y="78778"/>
                  </a:lnTo>
                  <a:lnTo>
                    <a:pt x="25895" y="80657"/>
                  </a:lnTo>
                  <a:lnTo>
                    <a:pt x="26619" y="82169"/>
                  </a:lnTo>
                  <a:lnTo>
                    <a:pt x="27393" y="83362"/>
                  </a:lnTo>
                  <a:lnTo>
                    <a:pt x="36372" y="97675"/>
                  </a:lnTo>
                  <a:lnTo>
                    <a:pt x="39674" y="101244"/>
                  </a:lnTo>
                  <a:lnTo>
                    <a:pt x="40678" y="121754"/>
                  </a:lnTo>
                  <a:lnTo>
                    <a:pt x="40894" y="125603"/>
                  </a:lnTo>
                  <a:lnTo>
                    <a:pt x="35547" y="120942"/>
                  </a:lnTo>
                  <a:lnTo>
                    <a:pt x="27787" y="109156"/>
                  </a:lnTo>
                  <a:lnTo>
                    <a:pt x="27012" y="107645"/>
                  </a:lnTo>
                  <a:lnTo>
                    <a:pt x="25120" y="106908"/>
                  </a:lnTo>
                  <a:lnTo>
                    <a:pt x="23241" y="107645"/>
                  </a:lnTo>
                  <a:lnTo>
                    <a:pt x="21704" y="108038"/>
                  </a:lnTo>
                  <a:lnTo>
                    <a:pt x="20548" y="110312"/>
                  </a:lnTo>
                  <a:lnTo>
                    <a:pt x="41414" y="134683"/>
                  </a:lnTo>
                  <a:lnTo>
                    <a:pt x="42252" y="149656"/>
                  </a:lnTo>
                  <a:lnTo>
                    <a:pt x="42633" y="158407"/>
                  </a:lnTo>
                  <a:lnTo>
                    <a:pt x="42849" y="164134"/>
                  </a:lnTo>
                  <a:lnTo>
                    <a:pt x="40284" y="161404"/>
                  </a:lnTo>
                  <a:lnTo>
                    <a:pt x="37719" y="158407"/>
                  </a:lnTo>
                  <a:lnTo>
                    <a:pt x="35407" y="155219"/>
                  </a:lnTo>
                  <a:lnTo>
                    <a:pt x="31572" y="150253"/>
                  </a:lnTo>
                  <a:lnTo>
                    <a:pt x="28917" y="142659"/>
                  </a:lnTo>
                  <a:lnTo>
                    <a:pt x="27393" y="141528"/>
                  </a:lnTo>
                  <a:lnTo>
                    <a:pt x="25895" y="140373"/>
                  </a:lnTo>
                  <a:lnTo>
                    <a:pt x="22517" y="142227"/>
                  </a:lnTo>
                  <a:lnTo>
                    <a:pt x="22453" y="142659"/>
                  </a:lnTo>
                  <a:lnTo>
                    <a:pt x="20916" y="145313"/>
                  </a:lnTo>
                  <a:lnTo>
                    <a:pt x="43103" y="173723"/>
                  </a:lnTo>
                  <a:lnTo>
                    <a:pt x="42989" y="187629"/>
                  </a:lnTo>
                  <a:lnTo>
                    <a:pt x="42722" y="193852"/>
                  </a:lnTo>
                  <a:lnTo>
                    <a:pt x="42252" y="200075"/>
                  </a:lnTo>
                  <a:lnTo>
                    <a:pt x="42252" y="201980"/>
                  </a:lnTo>
                  <a:lnTo>
                    <a:pt x="43370" y="203492"/>
                  </a:lnTo>
                  <a:lnTo>
                    <a:pt x="45288" y="203898"/>
                  </a:lnTo>
                  <a:lnTo>
                    <a:pt x="47193" y="203898"/>
                  </a:lnTo>
                  <a:lnTo>
                    <a:pt x="49949" y="173469"/>
                  </a:lnTo>
                  <a:lnTo>
                    <a:pt x="56146" y="168783"/>
                  </a:lnTo>
                  <a:lnTo>
                    <a:pt x="58483" y="164363"/>
                  </a:lnTo>
                  <a:lnTo>
                    <a:pt x="60045" y="161404"/>
                  </a:lnTo>
                  <a:lnTo>
                    <a:pt x="67754" y="146011"/>
                  </a:lnTo>
                  <a:lnTo>
                    <a:pt x="69621" y="143052"/>
                  </a:lnTo>
                  <a:lnTo>
                    <a:pt x="70789" y="141528"/>
                  </a:lnTo>
                  <a:close/>
                </a:path>
                <a:path w="122555" h="223520">
                  <a:moveTo>
                    <a:pt x="78384" y="5715"/>
                  </a:moveTo>
                  <a:lnTo>
                    <a:pt x="77241" y="3822"/>
                  </a:lnTo>
                  <a:lnTo>
                    <a:pt x="76111" y="2286"/>
                  </a:lnTo>
                  <a:lnTo>
                    <a:pt x="74549" y="1130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30"/>
                  </a:lnTo>
                  <a:lnTo>
                    <a:pt x="64681" y="2286"/>
                  </a:lnTo>
                  <a:lnTo>
                    <a:pt x="63169" y="3822"/>
                  </a:lnTo>
                  <a:lnTo>
                    <a:pt x="62420" y="5715"/>
                  </a:lnTo>
                  <a:lnTo>
                    <a:pt x="62420" y="9893"/>
                  </a:lnTo>
                  <a:lnTo>
                    <a:pt x="63169" y="11785"/>
                  </a:lnTo>
                  <a:lnTo>
                    <a:pt x="66205" y="14833"/>
                  </a:lnTo>
                  <a:lnTo>
                    <a:pt x="68110" y="15608"/>
                  </a:lnTo>
                  <a:lnTo>
                    <a:pt x="70370" y="15608"/>
                  </a:lnTo>
                  <a:lnTo>
                    <a:pt x="72682" y="15608"/>
                  </a:lnTo>
                  <a:lnTo>
                    <a:pt x="74549" y="14833"/>
                  </a:lnTo>
                  <a:lnTo>
                    <a:pt x="76111" y="13309"/>
                  </a:lnTo>
                  <a:lnTo>
                    <a:pt x="77241" y="11785"/>
                  </a:lnTo>
                  <a:lnTo>
                    <a:pt x="78384" y="9893"/>
                  </a:lnTo>
                  <a:lnTo>
                    <a:pt x="78384" y="5715"/>
                  </a:lnTo>
                  <a:close/>
                </a:path>
                <a:path w="122555" h="223520">
                  <a:moveTo>
                    <a:pt x="122491" y="41478"/>
                  </a:moveTo>
                  <a:lnTo>
                    <a:pt x="121754" y="39192"/>
                  </a:lnTo>
                  <a:lnTo>
                    <a:pt x="119837" y="37693"/>
                  </a:lnTo>
                  <a:lnTo>
                    <a:pt x="118313" y="36144"/>
                  </a:lnTo>
                  <a:lnTo>
                    <a:pt x="116039" y="35013"/>
                  </a:lnTo>
                  <a:lnTo>
                    <a:pt x="111467" y="35013"/>
                  </a:lnTo>
                  <a:lnTo>
                    <a:pt x="109194" y="36144"/>
                  </a:lnTo>
                  <a:lnTo>
                    <a:pt x="107657" y="37693"/>
                  </a:lnTo>
                  <a:lnTo>
                    <a:pt x="105778" y="39192"/>
                  </a:lnTo>
                  <a:lnTo>
                    <a:pt x="105003" y="41478"/>
                  </a:lnTo>
                  <a:lnTo>
                    <a:pt x="105003" y="46037"/>
                  </a:lnTo>
                  <a:lnTo>
                    <a:pt x="105778" y="48323"/>
                  </a:lnTo>
                  <a:lnTo>
                    <a:pt x="107657" y="49834"/>
                  </a:lnTo>
                  <a:lnTo>
                    <a:pt x="108648" y="50787"/>
                  </a:lnTo>
                  <a:lnTo>
                    <a:pt x="109905" y="51320"/>
                  </a:lnTo>
                  <a:lnTo>
                    <a:pt x="111302" y="51676"/>
                  </a:lnTo>
                  <a:lnTo>
                    <a:pt x="112077" y="51955"/>
                  </a:lnTo>
                  <a:lnTo>
                    <a:pt x="112890" y="52133"/>
                  </a:lnTo>
                  <a:lnTo>
                    <a:pt x="114617" y="52133"/>
                  </a:lnTo>
                  <a:lnTo>
                    <a:pt x="115430" y="51955"/>
                  </a:lnTo>
                  <a:lnTo>
                    <a:pt x="116230" y="51676"/>
                  </a:lnTo>
                  <a:lnTo>
                    <a:pt x="117602" y="51320"/>
                  </a:lnTo>
                  <a:lnTo>
                    <a:pt x="118897" y="50787"/>
                  </a:lnTo>
                  <a:lnTo>
                    <a:pt x="119837" y="49834"/>
                  </a:lnTo>
                  <a:lnTo>
                    <a:pt x="121754" y="48323"/>
                  </a:lnTo>
                  <a:lnTo>
                    <a:pt x="122491" y="46037"/>
                  </a:lnTo>
                  <a:lnTo>
                    <a:pt x="122491" y="4147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652750" y="10173725"/>
              <a:ext cx="80259" cy="13495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5614675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51" y="666826"/>
                  </a:moveTo>
                  <a:lnTo>
                    <a:pt x="16751" y="664540"/>
                  </a:lnTo>
                  <a:lnTo>
                    <a:pt x="14871" y="662990"/>
                  </a:lnTo>
                  <a:lnTo>
                    <a:pt x="13881" y="662038"/>
                  </a:lnTo>
                  <a:lnTo>
                    <a:pt x="12585" y="661504"/>
                  </a:lnTo>
                  <a:lnTo>
                    <a:pt x="11239" y="661162"/>
                  </a:lnTo>
                  <a:lnTo>
                    <a:pt x="10452" y="660895"/>
                  </a:lnTo>
                  <a:lnTo>
                    <a:pt x="9639" y="660717"/>
                  </a:lnTo>
                  <a:lnTo>
                    <a:pt x="7924" y="660717"/>
                  </a:lnTo>
                  <a:lnTo>
                    <a:pt x="7099" y="660895"/>
                  </a:lnTo>
                  <a:lnTo>
                    <a:pt x="6311" y="661162"/>
                  </a:lnTo>
                  <a:lnTo>
                    <a:pt x="4927" y="661504"/>
                  </a:lnTo>
                  <a:lnTo>
                    <a:pt x="3632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71"/>
                  </a:lnTo>
                  <a:lnTo>
                    <a:pt x="2692" y="675182"/>
                  </a:lnTo>
                  <a:lnTo>
                    <a:pt x="4203" y="676706"/>
                  </a:lnTo>
                  <a:lnTo>
                    <a:pt x="6489" y="677837"/>
                  </a:lnTo>
                  <a:lnTo>
                    <a:pt x="11049" y="677837"/>
                  </a:lnTo>
                  <a:lnTo>
                    <a:pt x="13347" y="676706"/>
                  </a:lnTo>
                  <a:lnTo>
                    <a:pt x="14871" y="675182"/>
                  </a:lnTo>
                  <a:lnTo>
                    <a:pt x="16751" y="673671"/>
                  </a:lnTo>
                  <a:lnTo>
                    <a:pt x="17551" y="671385"/>
                  </a:lnTo>
                  <a:lnTo>
                    <a:pt x="17551" y="666826"/>
                  </a:lnTo>
                  <a:close/>
                </a:path>
                <a:path w="751840" h="678179">
                  <a:moveTo>
                    <a:pt x="567956" y="62382"/>
                  </a:moveTo>
                  <a:lnTo>
                    <a:pt x="566813" y="60464"/>
                  </a:lnTo>
                  <a:lnTo>
                    <a:pt x="565302" y="59715"/>
                  </a:lnTo>
                  <a:lnTo>
                    <a:pt x="559485" y="57772"/>
                  </a:lnTo>
                  <a:lnTo>
                    <a:pt x="547979" y="53327"/>
                  </a:lnTo>
                  <a:lnTo>
                    <a:pt x="547039" y="52082"/>
                  </a:lnTo>
                  <a:lnTo>
                    <a:pt x="545909" y="47167"/>
                  </a:lnTo>
                  <a:lnTo>
                    <a:pt x="544347" y="42227"/>
                  </a:lnTo>
                  <a:lnTo>
                    <a:pt x="540562" y="31927"/>
                  </a:lnTo>
                  <a:lnTo>
                    <a:pt x="538302" y="26606"/>
                  </a:lnTo>
                  <a:lnTo>
                    <a:pt x="534492" y="19773"/>
                  </a:lnTo>
                  <a:lnTo>
                    <a:pt x="532231" y="19392"/>
                  </a:lnTo>
                  <a:lnTo>
                    <a:pt x="529158" y="20891"/>
                  </a:lnTo>
                  <a:lnTo>
                    <a:pt x="528408" y="23177"/>
                  </a:lnTo>
                  <a:lnTo>
                    <a:pt x="529513" y="24701"/>
                  </a:lnTo>
                  <a:lnTo>
                    <a:pt x="532231" y="29654"/>
                  </a:lnTo>
                  <a:lnTo>
                    <a:pt x="534492" y="34594"/>
                  </a:lnTo>
                  <a:lnTo>
                    <a:pt x="537502" y="42887"/>
                  </a:lnTo>
                  <a:lnTo>
                    <a:pt x="539343" y="49898"/>
                  </a:lnTo>
                  <a:lnTo>
                    <a:pt x="531964" y="46863"/>
                  </a:lnTo>
                  <a:lnTo>
                    <a:pt x="517245" y="40144"/>
                  </a:lnTo>
                  <a:lnTo>
                    <a:pt x="516547" y="35915"/>
                  </a:lnTo>
                  <a:lnTo>
                    <a:pt x="516128" y="31648"/>
                  </a:lnTo>
                  <a:lnTo>
                    <a:pt x="514705" y="27381"/>
                  </a:lnTo>
                  <a:lnTo>
                    <a:pt x="513562" y="22821"/>
                  </a:lnTo>
                  <a:lnTo>
                    <a:pt x="511644" y="18262"/>
                  </a:lnTo>
                  <a:lnTo>
                    <a:pt x="507479" y="12166"/>
                  </a:lnTo>
                  <a:lnTo>
                    <a:pt x="505206" y="11772"/>
                  </a:lnTo>
                  <a:lnTo>
                    <a:pt x="502145" y="14033"/>
                  </a:lnTo>
                  <a:lnTo>
                    <a:pt x="502145" y="16344"/>
                  </a:lnTo>
                  <a:lnTo>
                    <a:pt x="502920" y="17843"/>
                  </a:lnTo>
                  <a:lnTo>
                    <a:pt x="505561" y="21297"/>
                  </a:lnTo>
                  <a:lnTo>
                    <a:pt x="507123" y="25095"/>
                  </a:lnTo>
                  <a:lnTo>
                    <a:pt x="508914" y="31711"/>
                  </a:lnTo>
                  <a:lnTo>
                    <a:pt x="509803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602"/>
                  </a:lnTo>
                  <a:lnTo>
                    <a:pt x="485406" y="20116"/>
                  </a:lnTo>
                  <a:lnTo>
                    <a:pt x="485406" y="18262"/>
                  </a:lnTo>
                  <a:lnTo>
                    <a:pt x="486930" y="11049"/>
                  </a:lnTo>
                  <a:lnTo>
                    <a:pt x="483120" y="4546"/>
                  </a:lnTo>
                  <a:lnTo>
                    <a:pt x="481241" y="4165"/>
                  </a:lnTo>
                  <a:lnTo>
                    <a:pt x="479323" y="4940"/>
                  </a:lnTo>
                  <a:lnTo>
                    <a:pt x="477824" y="6057"/>
                  </a:lnTo>
                  <a:lnTo>
                    <a:pt x="477418" y="7988"/>
                  </a:lnTo>
                  <a:lnTo>
                    <a:pt x="480060" y="12496"/>
                  </a:lnTo>
                  <a:lnTo>
                    <a:pt x="479323" y="14439"/>
                  </a:lnTo>
                  <a:lnTo>
                    <a:pt x="478536" y="20218"/>
                  </a:lnTo>
                  <a:lnTo>
                    <a:pt x="444715" y="749"/>
                  </a:lnTo>
                  <a:lnTo>
                    <a:pt x="443179" y="0"/>
                  </a:lnTo>
                  <a:lnTo>
                    <a:pt x="440918" y="368"/>
                  </a:lnTo>
                  <a:lnTo>
                    <a:pt x="440131" y="1905"/>
                  </a:lnTo>
                  <a:lnTo>
                    <a:pt x="439000" y="3403"/>
                  </a:lnTo>
                  <a:lnTo>
                    <a:pt x="439775" y="5664"/>
                  </a:lnTo>
                  <a:lnTo>
                    <a:pt x="472160" y="24574"/>
                  </a:lnTo>
                  <a:lnTo>
                    <a:pt x="464502" y="28536"/>
                  </a:lnTo>
                  <a:lnTo>
                    <a:pt x="457631" y="28536"/>
                  </a:lnTo>
                  <a:lnTo>
                    <a:pt x="456133" y="30429"/>
                  </a:lnTo>
                  <a:lnTo>
                    <a:pt x="456133" y="33820"/>
                  </a:lnTo>
                  <a:lnTo>
                    <a:pt x="457631" y="35344"/>
                  </a:lnTo>
                  <a:lnTo>
                    <a:pt x="466026" y="34963"/>
                  </a:lnTo>
                  <a:lnTo>
                    <a:pt x="469811" y="33477"/>
                  </a:lnTo>
                  <a:lnTo>
                    <a:pt x="474002" y="31178"/>
                  </a:lnTo>
                  <a:lnTo>
                    <a:pt x="479602" y="28638"/>
                  </a:lnTo>
                  <a:lnTo>
                    <a:pt x="494436" y="36626"/>
                  </a:lnTo>
                  <a:lnTo>
                    <a:pt x="505040" y="41859"/>
                  </a:lnTo>
                  <a:lnTo>
                    <a:pt x="500862" y="43383"/>
                  </a:lnTo>
                  <a:lnTo>
                    <a:pt x="485406" y="46786"/>
                  </a:lnTo>
                  <a:lnTo>
                    <a:pt x="484276" y="48298"/>
                  </a:lnTo>
                  <a:lnTo>
                    <a:pt x="485013" y="52082"/>
                  </a:lnTo>
                  <a:lnTo>
                    <a:pt x="486537" y="53225"/>
                  </a:lnTo>
                  <a:lnTo>
                    <a:pt x="493014" y="51727"/>
                  </a:lnTo>
                  <a:lnTo>
                    <a:pt x="506590" y="48945"/>
                  </a:lnTo>
                  <a:lnTo>
                    <a:pt x="512965" y="45631"/>
                  </a:lnTo>
                  <a:lnTo>
                    <a:pt x="524764" y="51066"/>
                  </a:lnTo>
                  <a:lnTo>
                    <a:pt x="530682" y="53619"/>
                  </a:lnTo>
                  <a:lnTo>
                    <a:pt x="523074" y="55880"/>
                  </a:lnTo>
                  <a:lnTo>
                    <a:pt x="511644" y="57785"/>
                  </a:lnTo>
                  <a:lnTo>
                    <a:pt x="510527" y="59296"/>
                  </a:lnTo>
                  <a:lnTo>
                    <a:pt x="510527" y="61226"/>
                  </a:lnTo>
                  <a:lnTo>
                    <a:pt x="510895" y="63157"/>
                  </a:lnTo>
                  <a:lnTo>
                    <a:pt x="512813" y="64274"/>
                  </a:lnTo>
                  <a:lnTo>
                    <a:pt x="514337" y="64274"/>
                  </a:lnTo>
                  <a:lnTo>
                    <a:pt x="519645" y="63487"/>
                  </a:lnTo>
                  <a:lnTo>
                    <a:pt x="524598" y="62382"/>
                  </a:lnTo>
                  <a:lnTo>
                    <a:pt x="529513" y="60833"/>
                  </a:lnTo>
                  <a:lnTo>
                    <a:pt x="533069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21" y="66916"/>
                  </a:lnTo>
                  <a:lnTo>
                    <a:pt x="566813" y="65798"/>
                  </a:lnTo>
                  <a:lnTo>
                    <a:pt x="567194" y="64274"/>
                  </a:lnTo>
                  <a:lnTo>
                    <a:pt x="567956" y="62382"/>
                  </a:lnTo>
                  <a:close/>
                </a:path>
                <a:path w="751840" h="678179">
                  <a:moveTo>
                    <a:pt x="590016" y="97739"/>
                  </a:moveTo>
                  <a:lnTo>
                    <a:pt x="588886" y="95453"/>
                  </a:lnTo>
                  <a:lnTo>
                    <a:pt x="585838" y="92417"/>
                  </a:lnTo>
                  <a:lnTo>
                    <a:pt x="583539" y="91300"/>
                  </a:lnTo>
                  <a:lnTo>
                    <a:pt x="578624" y="91300"/>
                  </a:lnTo>
                  <a:lnTo>
                    <a:pt x="576326" y="92417"/>
                  </a:lnTo>
                  <a:lnTo>
                    <a:pt x="573290" y="95453"/>
                  </a:lnTo>
                  <a:lnTo>
                    <a:pt x="572147" y="97358"/>
                  </a:lnTo>
                  <a:lnTo>
                    <a:pt x="572147" y="102298"/>
                  </a:lnTo>
                  <a:lnTo>
                    <a:pt x="573290" y="104584"/>
                  </a:lnTo>
                  <a:lnTo>
                    <a:pt x="574789" y="106121"/>
                  </a:lnTo>
                  <a:lnTo>
                    <a:pt x="576326" y="107632"/>
                  </a:lnTo>
                  <a:lnTo>
                    <a:pt x="578624" y="108407"/>
                  </a:lnTo>
                  <a:lnTo>
                    <a:pt x="583539" y="108407"/>
                  </a:lnTo>
                  <a:lnTo>
                    <a:pt x="585838" y="107632"/>
                  </a:lnTo>
                  <a:lnTo>
                    <a:pt x="587362" y="106121"/>
                  </a:lnTo>
                  <a:lnTo>
                    <a:pt x="588886" y="104584"/>
                  </a:lnTo>
                  <a:lnTo>
                    <a:pt x="590016" y="102298"/>
                  </a:lnTo>
                  <a:lnTo>
                    <a:pt x="590016" y="97739"/>
                  </a:lnTo>
                  <a:close/>
                </a:path>
                <a:path w="751840" h="678179">
                  <a:moveTo>
                    <a:pt x="602208" y="37985"/>
                  </a:moveTo>
                  <a:lnTo>
                    <a:pt x="601065" y="36118"/>
                  </a:lnTo>
                  <a:lnTo>
                    <a:pt x="598030" y="33083"/>
                  </a:lnTo>
                  <a:lnTo>
                    <a:pt x="595731" y="31927"/>
                  </a:lnTo>
                  <a:lnTo>
                    <a:pt x="590816" y="31927"/>
                  </a:lnTo>
                  <a:lnTo>
                    <a:pt x="588505" y="33083"/>
                  </a:lnTo>
                  <a:lnTo>
                    <a:pt x="585470" y="36118"/>
                  </a:lnTo>
                  <a:lnTo>
                    <a:pt x="584314" y="37985"/>
                  </a:lnTo>
                  <a:lnTo>
                    <a:pt x="584314" y="42976"/>
                  </a:lnTo>
                  <a:lnTo>
                    <a:pt x="585470" y="45262"/>
                  </a:lnTo>
                  <a:lnTo>
                    <a:pt x="588505" y="48298"/>
                  </a:lnTo>
                  <a:lnTo>
                    <a:pt x="590816" y="49047"/>
                  </a:lnTo>
                  <a:lnTo>
                    <a:pt x="593064" y="49047"/>
                  </a:lnTo>
                  <a:lnTo>
                    <a:pt x="595731" y="49047"/>
                  </a:lnTo>
                  <a:lnTo>
                    <a:pt x="598030" y="48298"/>
                  </a:lnTo>
                  <a:lnTo>
                    <a:pt x="601065" y="45262"/>
                  </a:lnTo>
                  <a:lnTo>
                    <a:pt x="602208" y="42976"/>
                  </a:lnTo>
                  <a:lnTo>
                    <a:pt x="602208" y="37985"/>
                  </a:lnTo>
                  <a:close/>
                </a:path>
                <a:path w="751840" h="678179">
                  <a:moveTo>
                    <a:pt x="717867" y="259016"/>
                  </a:moveTo>
                  <a:lnTo>
                    <a:pt x="716686" y="256743"/>
                  </a:lnTo>
                  <a:lnTo>
                    <a:pt x="713663" y="253695"/>
                  </a:lnTo>
                  <a:lnTo>
                    <a:pt x="711377" y="252564"/>
                  </a:lnTo>
                  <a:lnTo>
                    <a:pt x="706424" y="252564"/>
                  </a:lnTo>
                  <a:lnTo>
                    <a:pt x="704151" y="253695"/>
                  </a:lnTo>
                  <a:lnTo>
                    <a:pt x="701116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16" y="265874"/>
                  </a:lnTo>
                  <a:lnTo>
                    <a:pt x="703592" y="268363"/>
                  </a:lnTo>
                  <a:lnTo>
                    <a:pt x="704875" y="268909"/>
                  </a:lnTo>
                  <a:lnTo>
                    <a:pt x="706247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98" y="269684"/>
                  </a:lnTo>
                  <a:lnTo>
                    <a:pt x="709625" y="269684"/>
                  </a:lnTo>
                  <a:lnTo>
                    <a:pt x="710425" y="269532"/>
                  </a:lnTo>
                  <a:lnTo>
                    <a:pt x="711263" y="269290"/>
                  </a:lnTo>
                  <a:lnTo>
                    <a:pt x="712787" y="268947"/>
                  </a:lnTo>
                  <a:lnTo>
                    <a:pt x="714184" y="268376"/>
                  </a:lnTo>
                  <a:lnTo>
                    <a:pt x="716686" y="265874"/>
                  </a:lnTo>
                  <a:lnTo>
                    <a:pt x="717867" y="263601"/>
                  </a:lnTo>
                  <a:lnTo>
                    <a:pt x="717867" y="259016"/>
                  </a:lnTo>
                  <a:close/>
                </a:path>
                <a:path w="751840" h="678179">
                  <a:moveTo>
                    <a:pt x="751319" y="213372"/>
                  </a:moveTo>
                  <a:lnTo>
                    <a:pt x="750163" y="211112"/>
                  </a:lnTo>
                  <a:lnTo>
                    <a:pt x="747128" y="208064"/>
                  </a:lnTo>
                  <a:lnTo>
                    <a:pt x="744855" y="206908"/>
                  </a:lnTo>
                  <a:lnTo>
                    <a:pt x="739914" y="206908"/>
                  </a:lnTo>
                  <a:lnTo>
                    <a:pt x="737603" y="208064"/>
                  </a:lnTo>
                  <a:lnTo>
                    <a:pt x="734580" y="211112"/>
                  </a:lnTo>
                  <a:lnTo>
                    <a:pt x="733437" y="213372"/>
                  </a:lnTo>
                  <a:lnTo>
                    <a:pt x="733437" y="217957"/>
                  </a:lnTo>
                  <a:lnTo>
                    <a:pt x="741349" y="224040"/>
                  </a:lnTo>
                  <a:lnTo>
                    <a:pt x="743051" y="224040"/>
                  </a:lnTo>
                  <a:lnTo>
                    <a:pt x="743940" y="223875"/>
                  </a:lnTo>
                  <a:lnTo>
                    <a:pt x="744715" y="223647"/>
                  </a:lnTo>
                  <a:lnTo>
                    <a:pt x="746277" y="223278"/>
                  </a:lnTo>
                  <a:lnTo>
                    <a:pt x="747649" y="222745"/>
                  </a:lnTo>
                  <a:lnTo>
                    <a:pt x="750163" y="220256"/>
                  </a:lnTo>
                  <a:lnTo>
                    <a:pt x="751319" y="217957"/>
                  </a:lnTo>
                  <a:lnTo>
                    <a:pt x="751319" y="21337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359530" y="10325017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38" y="412000"/>
                  </a:moveTo>
                  <a:lnTo>
                    <a:pt x="25095" y="409714"/>
                  </a:lnTo>
                  <a:lnTo>
                    <a:pt x="22517" y="407111"/>
                  </a:lnTo>
                  <a:lnTo>
                    <a:pt x="21031" y="406590"/>
                  </a:lnTo>
                  <a:lnTo>
                    <a:pt x="19469" y="406247"/>
                  </a:lnTo>
                  <a:lnTo>
                    <a:pt x="18999" y="406120"/>
                  </a:lnTo>
                  <a:lnTo>
                    <a:pt x="18478" y="406031"/>
                  </a:lnTo>
                  <a:lnTo>
                    <a:pt x="17818" y="405980"/>
                  </a:lnTo>
                  <a:lnTo>
                    <a:pt x="15430" y="406082"/>
                  </a:lnTo>
                  <a:lnTo>
                    <a:pt x="14655" y="406336"/>
                  </a:lnTo>
                  <a:lnTo>
                    <a:pt x="13271" y="406692"/>
                  </a:lnTo>
                  <a:lnTo>
                    <a:pt x="11963" y="407250"/>
                  </a:lnTo>
                  <a:lnTo>
                    <a:pt x="9512" y="409714"/>
                  </a:lnTo>
                  <a:lnTo>
                    <a:pt x="8369" y="412000"/>
                  </a:lnTo>
                  <a:lnTo>
                    <a:pt x="8369" y="416560"/>
                  </a:lnTo>
                  <a:lnTo>
                    <a:pt x="9512" y="418820"/>
                  </a:lnTo>
                  <a:lnTo>
                    <a:pt x="12547" y="421894"/>
                  </a:lnTo>
                  <a:lnTo>
                    <a:pt x="14808" y="423062"/>
                  </a:lnTo>
                  <a:lnTo>
                    <a:pt x="19761" y="423062"/>
                  </a:lnTo>
                  <a:lnTo>
                    <a:pt x="22059" y="421894"/>
                  </a:lnTo>
                  <a:lnTo>
                    <a:pt x="25095" y="418820"/>
                  </a:lnTo>
                  <a:lnTo>
                    <a:pt x="26238" y="416560"/>
                  </a:lnTo>
                  <a:lnTo>
                    <a:pt x="26238" y="412000"/>
                  </a:lnTo>
                  <a:close/>
                </a:path>
                <a:path w="72390" h="423545">
                  <a:moveTo>
                    <a:pt x="57797" y="87503"/>
                  </a:moveTo>
                  <a:lnTo>
                    <a:pt x="57442" y="85610"/>
                  </a:lnTo>
                  <a:lnTo>
                    <a:pt x="55524" y="84861"/>
                  </a:lnTo>
                  <a:lnTo>
                    <a:pt x="53987" y="83718"/>
                  </a:lnTo>
                  <a:lnTo>
                    <a:pt x="52120" y="84467"/>
                  </a:lnTo>
                  <a:lnTo>
                    <a:pt x="46316" y="94411"/>
                  </a:lnTo>
                  <a:lnTo>
                    <a:pt x="40411" y="102971"/>
                  </a:lnTo>
                  <a:lnTo>
                    <a:pt x="33134" y="112699"/>
                  </a:lnTo>
                  <a:lnTo>
                    <a:pt x="32004" y="83388"/>
                  </a:lnTo>
                  <a:lnTo>
                    <a:pt x="35941" y="79730"/>
                  </a:lnTo>
                  <a:lnTo>
                    <a:pt x="39585" y="75069"/>
                  </a:lnTo>
                  <a:lnTo>
                    <a:pt x="46012" y="64300"/>
                  </a:lnTo>
                  <a:lnTo>
                    <a:pt x="49072" y="57861"/>
                  </a:lnTo>
                  <a:lnTo>
                    <a:pt x="52489" y="49491"/>
                  </a:lnTo>
                  <a:lnTo>
                    <a:pt x="51346" y="47586"/>
                  </a:lnTo>
                  <a:lnTo>
                    <a:pt x="47929" y="46062"/>
                  </a:lnTo>
                  <a:lnTo>
                    <a:pt x="46012" y="47193"/>
                  </a:lnTo>
                  <a:lnTo>
                    <a:pt x="45262" y="48717"/>
                  </a:lnTo>
                  <a:lnTo>
                    <a:pt x="42976" y="55194"/>
                  </a:lnTo>
                  <a:lnTo>
                    <a:pt x="39916" y="61290"/>
                  </a:lnTo>
                  <a:lnTo>
                    <a:pt x="35331" y="69354"/>
                  </a:lnTo>
                  <a:lnTo>
                    <a:pt x="33515" y="71805"/>
                  </a:lnTo>
                  <a:lnTo>
                    <a:pt x="31610" y="73990"/>
                  </a:lnTo>
                  <a:lnTo>
                    <a:pt x="30759" y="51117"/>
                  </a:lnTo>
                  <a:lnTo>
                    <a:pt x="35521" y="45262"/>
                  </a:lnTo>
                  <a:lnTo>
                    <a:pt x="39154" y="38341"/>
                  </a:lnTo>
                  <a:lnTo>
                    <a:pt x="42024" y="30632"/>
                  </a:lnTo>
                  <a:lnTo>
                    <a:pt x="44869" y="20574"/>
                  </a:lnTo>
                  <a:lnTo>
                    <a:pt x="44132" y="18669"/>
                  </a:lnTo>
                  <a:lnTo>
                    <a:pt x="42214" y="17907"/>
                  </a:lnTo>
                  <a:lnTo>
                    <a:pt x="40309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15"/>
                  </a:lnTo>
                  <a:lnTo>
                    <a:pt x="30340" y="40855"/>
                  </a:lnTo>
                  <a:lnTo>
                    <a:pt x="28917" y="3441"/>
                  </a:lnTo>
                  <a:lnTo>
                    <a:pt x="28511" y="1549"/>
                  </a:lnTo>
                  <a:lnTo>
                    <a:pt x="27000" y="0"/>
                  </a:lnTo>
                  <a:lnTo>
                    <a:pt x="23202" y="0"/>
                  </a:lnTo>
                  <a:lnTo>
                    <a:pt x="22047" y="1549"/>
                  </a:lnTo>
                  <a:lnTo>
                    <a:pt x="23761" y="44767"/>
                  </a:lnTo>
                  <a:lnTo>
                    <a:pt x="14084" y="38061"/>
                  </a:lnTo>
                  <a:lnTo>
                    <a:pt x="9512" y="33121"/>
                  </a:lnTo>
                  <a:lnTo>
                    <a:pt x="8369" y="31610"/>
                  </a:lnTo>
                  <a:lnTo>
                    <a:pt x="6057" y="31610"/>
                  </a:lnTo>
                  <a:lnTo>
                    <a:pt x="4546" y="32753"/>
                  </a:lnTo>
                  <a:lnTo>
                    <a:pt x="3403" y="34277"/>
                  </a:lnTo>
                  <a:lnTo>
                    <a:pt x="3403" y="36169"/>
                  </a:lnTo>
                  <a:lnTo>
                    <a:pt x="4546" y="37693"/>
                  </a:lnTo>
                  <a:lnTo>
                    <a:pt x="9512" y="43027"/>
                  </a:lnTo>
                  <a:lnTo>
                    <a:pt x="14808" y="47586"/>
                  </a:lnTo>
                  <a:lnTo>
                    <a:pt x="24091" y="52552"/>
                  </a:lnTo>
                  <a:lnTo>
                    <a:pt x="25107" y="77673"/>
                  </a:lnTo>
                  <a:lnTo>
                    <a:pt x="17868" y="74206"/>
                  </a:lnTo>
                  <a:lnTo>
                    <a:pt x="12560" y="69253"/>
                  </a:lnTo>
                  <a:lnTo>
                    <a:pt x="7226" y="62826"/>
                  </a:lnTo>
                  <a:lnTo>
                    <a:pt x="6057" y="61658"/>
                  </a:lnTo>
                  <a:lnTo>
                    <a:pt x="3797" y="61290"/>
                  </a:lnTo>
                  <a:lnTo>
                    <a:pt x="2654" y="62433"/>
                  </a:lnTo>
                  <a:lnTo>
                    <a:pt x="1143" y="63588"/>
                  </a:lnTo>
                  <a:lnTo>
                    <a:pt x="21285" y="83337"/>
                  </a:lnTo>
                  <a:lnTo>
                    <a:pt x="22415" y="84086"/>
                  </a:lnTo>
                  <a:lnTo>
                    <a:pt x="25438" y="84963"/>
                  </a:lnTo>
                  <a:lnTo>
                    <a:pt x="26606" y="113182"/>
                  </a:lnTo>
                  <a:lnTo>
                    <a:pt x="21183" y="108686"/>
                  </a:lnTo>
                  <a:lnTo>
                    <a:pt x="18630" y="106121"/>
                  </a:lnTo>
                  <a:lnTo>
                    <a:pt x="14084" y="102349"/>
                  </a:lnTo>
                  <a:lnTo>
                    <a:pt x="6464" y="92481"/>
                  </a:lnTo>
                  <a:lnTo>
                    <a:pt x="5308" y="90957"/>
                  </a:lnTo>
                  <a:lnTo>
                    <a:pt x="3022" y="90957"/>
                  </a:lnTo>
                  <a:lnTo>
                    <a:pt x="1511" y="91706"/>
                  </a:lnTo>
                  <a:lnTo>
                    <a:pt x="0" y="92811"/>
                  </a:lnTo>
                  <a:lnTo>
                    <a:pt x="0" y="95123"/>
                  </a:lnTo>
                  <a:lnTo>
                    <a:pt x="26962" y="121754"/>
                  </a:lnTo>
                  <a:lnTo>
                    <a:pt x="27774" y="143065"/>
                  </a:lnTo>
                  <a:lnTo>
                    <a:pt x="29298" y="144589"/>
                  </a:lnTo>
                  <a:lnTo>
                    <a:pt x="31191" y="144183"/>
                  </a:lnTo>
                  <a:lnTo>
                    <a:pt x="33083" y="144183"/>
                  </a:lnTo>
                  <a:lnTo>
                    <a:pt x="34594" y="142659"/>
                  </a:lnTo>
                  <a:lnTo>
                    <a:pt x="34239" y="140779"/>
                  </a:lnTo>
                  <a:lnTo>
                    <a:pt x="33489" y="121526"/>
                  </a:lnTo>
                  <a:lnTo>
                    <a:pt x="57048" y="89420"/>
                  </a:lnTo>
                  <a:lnTo>
                    <a:pt x="57797" y="87503"/>
                  </a:lnTo>
                  <a:close/>
                </a:path>
                <a:path w="72390" h="423545">
                  <a:moveTo>
                    <a:pt x="71869" y="176149"/>
                  </a:moveTo>
                  <a:lnTo>
                    <a:pt x="70751" y="173875"/>
                  </a:lnTo>
                  <a:lnTo>
                    <a:pt x="69215" y="172364"/>
                  </a:lnTo>
                  <a:lnTo>
                    <a:pt x="67691" y="170802"/>
                  </a:lnTo>
                  <a:lnTo>
                    <a:pt x="65417" y="170065"/>
                  </a:lnTo>
                  <a:lnTo>
                    <a:pt x="63119" y="169697"/>
                  </a:lnTo>
                  <a:lnTo>
                    <a:pt x="60477" y="169697"/>
                  </a:lnTo>
                  <a:lnTo>
                    <a:pt x="58204" y="170802"/>
                  </a:lnTo>
                  <a:lnTo>
                    <a:pt x="55156" y="173875"/>
                  </a:lnTo>
                  <a:lnTo>
                    <a:pt x="53987" y="176149"/>
                  </a:lnTo>
                  <a:lnTo>
                    <a:pt x="53987" y="180721"/>
                  </a:lnTo>
                  <a:lnTo>
                    <a:pt x="55156" y="182968"/>
                  </a:lnTo>
                  <a:lnTo>
                    <a:pt x="56654" y="184531"/>
                  </a:lnTo>
                  <a:lnTo>
                    <a:pt x="58204" y="186042"/>
                  </a:lnTo>
                  <a:lnTo>
                    <a:pt x="60477" y="187210"/>
                  </a:lnTo>
                  <a:lnTo>
                    <a:pt x="65417" y="187210"/>
                  </a:lnTo>
                  <a:lnTo>
                    <a:pt x="67691" y="186042"/>
                  </a:lnTo>
                  <a:lnTo>
                    <a:pt x="70751" y="182968"/>
                  </a:lnTo>
                  <a:lnTo>
                    <a:pt x="71869" y="180721"/>
                  </a:lnTo>
                  <a:lnTo>
                    <a:pt x="71869" y="17614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551975" y="1005305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795"/>
                  </a:moveTo>
                  <a:lnTo>
                    <a:pt x="321017" y="847534"/>
                  </a:lnTo>
                  <a:lnTo>
                    <a:pt x="317995" y="844473"/>
                  </a:lnTo>
                  <a:lnTo>
                    <a:pt x="315696" y="843711"/>
                  </a:lnTo>
                  <a:lnTo>
                    <a:pt x="311137" y="843711"/>
                  </a:lnTo>
                  <a:lnTo>
                    <a:pt x="308838" y="844473"/>
                  </a:lnTo>
                  <a:lnTo>
                    <a:pt x="305803" y="847534"/>
                  </a:lnTo>
                  <a:lnTo>
                    <a:pt x="304673" y="849795"/>
                  </a:lnTo>
                  <a:lnTo>
                    <a:pt x="304673" y="854379"/>
                  </a:lnTo>
                  <a:lnTo>
                    <a:pt x="305803" y="856678"/>
                  </a:lnTo>
                  <a:lnTo>
                    <a:pt x="307314" y="858164"/>
                  </a:lnTo>
                  <a:lnTo>
                    <a:pt x="308838" y="859726"/>
                  </a:lnTo>
                  <a:lnTo>
                    <a:pt x="311137" y="860856"/>
                  </a:lnTo>
                  <a:lnTo>
                    <a:pt x="315696" y="860856"/>
                  </a:lnTo>
                  <a:lnTo>
                    <a:pt x="317995" y="859726"/>
                  </a:lnTo>
                  <a:lnTo>
                    <a:pt x="319493" y="858164"/>
                  </a:lnTo>
                  <a:lnTo>
                    <a:pt x="321017" y="856678"/>
                  </a:lnTo>
                  <a:lnTo>
                    <a:pt x="322160" y="854379"/>
                  </a:lnTo>
                  <a:lnTo>
                    <a:pt x="322160" y="852106"/>
                  </a:lnTo>
                  <a:lnTo>
                    <a:pt x="322160" y="849795"/>
                  </a:lnTo>
                  <a:close/>
                </a:path>
                <a:path w="899794" h="904240">
                  <a:moveTo>
                    <a:pt x="586892" y="847915"/>
                  </a:moveTo>
                  <a:lnTo>
                    <a:pt x="586168" y="846010"/>
                  </a:lnTo>
                  <a:lnTo>
                    <a:pt x="583120" y="842975"/>
                  </a:lnTo>
                  <a:lnTo>
                    <a:pt x="581228" y="842200"/>
                  </a:lnTo>
                  <a:lnTo>
                    <a:pt x="578916" y="842200"/>
                  </a:lnTo>
                  <a:lnTo>
                    <a:pt x="576643" y="842200"/>
                  </a:lnTo>
                  <a:lnTo>
                    <a:pt x="574751" y="842975"/>
                  </a:lnTo>
                  <a:lnTo>
                    <a:pt x="573227" y="844473"/>
                  </a:lnTo>
                  <a:lnTo>
                    <a:pt x="572084" y="846010"/>
                  </a:lnTo>
                  <a:lnTo>
                    <a:pt x="570953" y="847915"/>
                  </a:lnTo>
                  <a:lnTo>
                    <a:pt x="570953" y="852106"/>
                  </a:lnTo>
                  <a:lnTo>
                    <a:pt x="576732" y="857046"/>
                  </a:lnTo>
                  <a:lnTo>
                    <a:pt x="577405" y="857262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704" y="855764"/>
                  </a:lnTo>
                  <a:lnTo>
                    <a:pt x="584212" y="855573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06"/>
                  </a:lnTo>
                  <a:lnTo>
                    <a:pt x="586892" y="847915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9096" y="466090"/>
                  </a:lnTo>
                  <a:lnTo>
                    <a:pt x="898969" y="464820"/>
                  </a:lnTo>
                  <a:lnTo>
                    <a:pt x="898842" y="461010"/>
                  </a:lnTo>
                  <a:lnTo>
                    <a:pt x="896175" y="459740"/>
                  </a:lnTo>
                  <a:lnTo>
                    <a:pt x="894283" y="459740"/>
                  </a:lnTo>
                  <a:lnTo>
                    <a:pt x="892632" y="460616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41" y="652780"/>
                  </a:lnTo>
                  <a:lnTo>
                    <a:pt x="805357" y="635000"/>
                  </a:lnTo>
                  <a:lnTo>
                    <a:pt x="805307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63" y="57277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90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16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18" y="403860"/>
                  </a:lnTo>
                  <a:lnTo>
                    <a:pt x="877722" y="377190"/>
                  </a:lnTo>
                  <a:lnTo>
                    <a:pt x="878687" y="347980"/>
                  </a:lnTo>
                  <a:lnTo>
                    <a:pt x="874979" y="318770"/>
                  </a:lnTo>
                  <a:lnTo>
                    <a:pt x="871778" y="306920"/>
                  </a:lnTo>
                  <a:lnTo>
                    <a:pt x="871778" y="35052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37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09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4974" y="431800"/>
                  </a:lnTo>
                  <a:lnTo>
                    <a:pt x="782447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92" y="422910"/>
                  </a:lnTo>
                  <a:lnTo>
                    <a:pt x="762292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36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13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54" y="510540"/>
                  </a:lnTo>
                  <a:lnTo>
                    <a:pt x="824382" y="514350"/>
                  </a:lnTo>
                  <a:lnTo>
                    <a:pt x="821613" y="518160"/>
                  </a:lnTo>
                  <a:lnTo>
                    <a:pt x="815301" y="51308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40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78" y="350520"/>
                  </a:lnTo>
                  <a:lnTo>
                    <a:pt x="871778" y="306920"/>
                  </a:lnTo>
                  <a:lnTo>
                    <a:pt x="854036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52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32980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4733" y="90170"/>
                  </a:lnTo>
                  <a:lnTo>
                    <a:pt x="687730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20" y="177800"/>
                  </a:lnTo>
                  <a:lnTo>
                    <a:pt x="780211" y="204470"/>
                  </a:lnTo>
                  <a:lnTo>
                    <a:pt x="782624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43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693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24" y="78740"/>
                  </a:lnTo>
                  <a:lnTo>
                    <a:pt x="675563" y="77470"/>
                  </a:lnTo>
                  <a:lnTo>
                    <a:pt x="672896" y="78740"/>
                  </a:lnTo>
                  <a:lnTo>
                    <a:pt x="672858" y="82550"/>
                  </a:lnTo>
                  <a:lnTo>
                    <a:pt x="672769" y="85090"/>
                  </a:lnTo>
                  <a:lnTo>
                    <a:pt x="672655" y="9144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36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35114" y="100330"/>
                  </a:lnTo>
                  <a:lnTo>
                    <a:pt x="628764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35559" y="8763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85" y="81280"/>
                  </a:lnTo>
                  <a:lnTo>
                    <a:pt x="422046" y="76200"/>
                  </a:lnTo>
                  <a:lnTo>
                    <a:pt x="427075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35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08" y="40640"/>
                  </a:lnTo>
                  <a:lnTo>
                    <a:pt x="472528" y="41910"/>
                  </a:lnTo>
                  <a:lnTo>
                    <a:pt x="480568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12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59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76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15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27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25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00" y="60960"/>
                  </a:lnTo>
                  <a:lnTo>
                    <a:pt x="625919" y="59690"/>
                  </a:lnTo>
                  <a:lnTo>
                    <a:pt x="625246" y="58420"/>
                  </a:lnTo>
                  <a:lnTo>
                    <a:pt x="624700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40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33" y="50800"/>
                  </a:lnTo>
                  <a:lnTo>
                    <a:pt x="434378" y="57150"/>
                  </a:lnTo>
                  <a:lnTo>
                    <a:pt x="426808" y="62230"/>
                  </a:lnTo>
                  <a:lnTo>
                    <a:pt x="419976" y="6858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46" y="87630"/>
                  </a:lnTo>
                  <a:lnTo>
                    <a:pt x="410400" y="87630"/>
                  </a:lnTo>
                  <a:lnTo>
                    <a:pt x="424040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81698" y="109220"/>
                  </a:lnTo>
                  <a:lnTo>
                    <a:pt x="599427" y="10922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88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4611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5921" y="323850"/>
                  </a:lnTo>
                  <a:lnTo>
                    <a:pt x="794994" y="331470"/>
                  </a:lnTo>
                  <a:lnTo>
                    <a:pt x="794105" y="341630"/>
                  </a:lnTo>
                  <a:lnTo>
                    <a:pt x="793699" y="350520"/>
                  </a:lnTo>
                  <a:lnTo>
                    <a:pt x="793661" y="363220"/>
                  </a:lnTo>
                  <a:lnTo>
                    <a:pt x="793877" y="369570"/>
                  </a:lnTo>
                  <a:lnTo>
                    <a:pt x="787273" y="36322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49" y="340360"/>
                  </a:lnTo>
                  <a:lnTo>
                    <a:pt x="762292" y="334010"/>
                  </a:lnTo>
                  <a:lnTo>
                    <a:pt x="760374" y="332740"/>
                  </a:lnTo>
                  <a:lnTo>
                    <a:pt x="757313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78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72" y="562610"/>
                  </a:lnTo>
                  <a:lnTo>
                    <a:pt x="798449" y="565061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13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50519" y="702310"/>
                  </a:lnTo>
                  <a:lnTo>
                    <a:pt x="751636" y="699770"/>
                  </a:lnTo>
                  <a:lnTo>
                    <a:pt x="752106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5987" y="678180"/>
                  </a:lnTo>
                  <a:lnTo>
                    <a:pt x="772769" y="673100"/>
                  </a:lnTo>
                  <a:lnTo>
                    <a:pt x="774471" y="671830"/>
                  </a:lnTo>
                  <a:lnTo>
                    <a:pt x="784720" y="660400"/>
                  </a:lnTo>
                  <a:lnTo>
                    <a:pt x="784720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80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86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92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05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95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6110"/>
                  </a:lnTo>
                  <a:lnTo>
                    <a:pt x="781685" y="626110"/>
                  </a:lnTo>
                  <a:lnTo>
                    <a:pt x="780529" y="627380"/>
                  </a:lnTo>
                  <a:lnTo>
                    <a:pt x="776744" y="63119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45" y="637540"/>
                  </a:lnTo>
                  <a:lnTo>
                    <a:pt x="768426" y="638810"/>
                  </a:lnTo>
                  <a:lnTo>
                    <a:pt x="773176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38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50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62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62" y="635000"/>
                  </a:lnTo>
                  <a:lnTo>
                    <a:pt x="753529" y="638810"/>
                  </a:lnTo>
                  <a:lnTo>
                    <a:pt x="755383" y="642620"/>
                  </a:lnTo>
                  <a:lnTo>
                    <a:pt x="757770" y="643890"/>
                  </a:lnTo>
                  <a:lnTo>
                    <a:pt x="760196" y="646430"/>
                  </a:lnTo>
                  <a:lnTo>
                    <a:pt x="758837" y="652780"/>
                  </a:lnTo>
                  <a:lnTo>
                    <a:pt x="757351" y="659130"/>
                  </a:lnTo>
                  <a:lnTo>
                    <a:pt x="755713" y="66548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30" y="648970"/>
                  </a:lnTo>
                  <a:lnTo>
                    <a:pt x="739825" y="650240"/>
                  </a:lnTo>
                  <a:lnTo>
                    <a:pt x="738327" y="650240"/>
                  </a:lnTo>
                  <a:lnTo>
                    <a:pt x="737171" y="652780"/>
                  </a:lnTo>
                  <a:lnTo>
                    <a:pt x="737946" y="654050"/>
                  </a:lnTo>
                  <a:lnTo>
                    <a:pt x="740587" y="661670"/>
                  </a:lnTo>
                  <a:lnTo>
                    <a:pt x="747483" y="675640"/>
                  </a:lnTo>
                  <a:lnTo>
                    <a:pt x="751370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71" y="687070"/>
                  </a:lnTo>
                  <a:lnTo>
                    <a:pt x="736803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10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19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95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61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5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35" y="575310"/>
                  </a:lnTo>
                  <a:lnTo>
                    <a:pt x="750760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44" y="609600"/>
                  </a:lnTo>
                  <a:lnTo>
                    <a:pt x="737171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188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20" y="748030"/>
                  </a:lnTo>
                  <a:lnTo>
                    <a:pt x="630110" y="765810"/>
                  </a:lnTo>
                  <a:lnTo>
                    <a:pt x="613549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297" y="805180"/>
                  </a:lnTo>
                  <a:lnTo>
                    <a:pt x="586955" y="786130"/>
                  </a:lnTo>
                  <a:lnTo>
                    <a:pt x="596595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38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81" y="769620"/>
                  </a:lnTo>
                  <a:lnTo>
                    <a:pt x="563029" y="810260"/>
                  </a:lnTo>
                  <a:lnTo>
                    <a:pt x="527710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45" y="883920"/>
                  </a:lnTo>
                  <a:lnTo>
                    <a:pt x="359435" y="88900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34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200" y="817880"/>
                  </a:lnTo>
                  <a:lnTo>
                    <a:pt x="438404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48500" y="803910"/>
                  </a:lnTo>
                  <a:lnTo>
                    <a:pt x="459600" y="793750"/>
                  </a:lnTo>
                  <a:lnTo>
                    <a:pt x="498678" y="76962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79996" y="745490"/>
                  </a:lnTo>
                  <a:lnTo>
                    <a:pt x="573214" y="748030"/>
                  </a:lnTo>
                  <a:lnTo>
                    <a:pt x="559117" y="750570"/>
                  </a:lnTo>
                  <a:lnTo>
                    <a:pt x="551992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8190"/>
                  </a:lnTo>
                  <a:lnTo>
                    <a:pt x="473417" y="774700"/>
                  </a:lnTo>
                  <a:lnTo>
                    <a:pt x="451904" y="791210"/>
                  </a:lnTo>
                  <a:lnTo>
                    <a:pt x="446951" y="786942"/>
                  </a:lnTo>
                  <a:lnTo>
                    <a:pt x="446951" y="796290"/>
                  </a:lnTo>
                  <a:lnTo>
                    <a:pt x="442048" y="801370"/>
                  </a:lnTo>
                  <a:lnTo>
                    <a:pt x="437400" y="806450"/>
                  </a:lnTo>
                  <a:lnTo>
                    <a:pt x="433120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33" y="781050"/>
                  </a:lnTo>
                  <a:lnTo>
                    <a:pt x="391706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19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93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18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88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18" y="769620"/>
                  </a:lnTo>
                  <a:lnTo>
                    <a:pt x="327113" y="77089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75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79883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85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80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34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38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36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18" y="764540"/>
                  </a:lnTo>
                  <a:lnTo>
                    <a:pt x="346557" y="767080"/>
                  </a:lnTo>
                  <a:lnTo>
                    <a:pt x="355422" y="767080"/>
                  </a:lnTo>
                  <a:lnTo>
                    <a:pt x="364388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69" y="775970"/>
                  </a:lnTo>
                  <a:lnTo>
                    <a:pt x="418401" y="778510"/>
                  </a:lnTo>
                  <a:lnTo>
                    <a:pt x="427367" y="782320"/>
                  </a:lnTo>
                  <a:lnTo>
                    <a:pt x="435140" y="786130"/>
                  </a:lnTo>
                  <a:lnTo>
                    <a:pt x="441667" y="791210"/>
                  </a:lnTo>
                  <a:lnTo>
                    <a:pt x="446951" y="796290"/>
                  </a:lnTo>
                  <a:lnTo>
                    <a:pt x="446951" y="786942"/>
                  </a:lnTo>
                  <a:lnTo>
                    <a:pt x="405739" y="768350"/>
                  </a:lnTo>
                  <a:lnTo>
                    <a:pt x="371716" y="762000"/>
                  </a:lnTo>
                  <a:lnTo>
                    <a:pt x="365125" y="762000"/>
                  </a:lnTo>
                  <a:lnTo>
                    <a:pt x="347459" y="759460"/>
                  </a:lnTo>
                  <a:lnTo>
                    <a:pt x="338607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31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08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83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407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34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72275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98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1485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30" y="673100"/>
                  </a:lnTo>
                  <a:lnTo>
                    <a:pt x="157810" y="668020"/>
                  </a:lnTo>
                  <a:lnTo>
                    <a:pt x="160477" y="662940"/>
                  </a:lnTo>
                  <a:lnTo>
                    <a:pt x="159740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0296" y="661670"/>
                  </a:lnTo>
                  <a:lnTo>
                    <a:pt x="140982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21" y="641350"/>
                  </a:lnTo>
                  <a:lnTo>
                    <a:pt x="149821" y="638810"/>
                  </a:lnTo>
                  <a:lnTo>
                    <a:pt x="146773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59" y="642620"/>
                  </a:lnTo>
                  <a:lnTo>
                    <a:pt x="132803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53" y="621030"/>
                  </a:lnTo>
                  <a:lnTo>
                    <a:pt x="122821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0400"/>
                  </a:lnTo>
                  <a:lnTo>
                    <a:pt x="131483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61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904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27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44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62" y="689610"/>
                  </a:lnTo>
                  <a:lnTo>
                    <a:pt x="111226" y="670560"/>
                  </a:lnTo>
                  <a:lnTo>
                    <a:pt x="109905" y="662800"/>
                  </a:lnTo>
                  <a:lnTo>
                    <a:pt x="109905" y="693420"/>
                  </a:lnTo>
                  <a:lnTo>
                    <a:pt x="100190" y="68199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64998" y="652780"/>
                  </a:lnTo>
                  <a:lnTo>
                    <a:pt x="49504" y="640080"/>
                  </a:lnTo>
                  <a:lnTo>
                    <a:pt x="26060" y="608330"/>
                  </a:lnTo>
                  <a:lnTo>
                    <a:pt x="12319" y="567690"/>
                  </a:lnTo>
                  <a:lnTo>
                    <a:pt x="7048" y="52324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800"/>
                  </a:lnTo>
                  <a:lnTo>
                    <a:pt x="108204" y="652780"/>
                  </a:lnTo>
                  <a:lnTo>
                    <a:pt x="106946" y="636270"/>
                  </a:lnTo>
                  <a:lnTo>
                    <a:pt x="112534" y="591820"/>
                  </a:lnTo>
                  <a:lnTo>
                    <a:pt x="117690" y="577850"/>
                  </a:lnTo>
                  <a:lnTo>
                    <a:pt x="121246" y="585470"/>
                  </a:lnTo>
                  <a:lnTo>
                    <a:pt x="125006" y="593090"/>
                  </a:lnTo>
                  <a:lnTo>
                    <a:pt x="148602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70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62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4673" y="527050"/>
                  </a:lnTo>
                  <a:lnTo>
                    <a:pt x="52641" y="524510"/>
                  </a:lnTo>
                  <a:lnTo>
                    <a:pt x="55727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50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63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40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16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12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0995" y="448310"/>
                  </a:lnTo>
                  <a:lnTo>
                    <a:pt x="93154" y="443230"/>
                  </a:lnTo>
                  <a:lnTo>
                    <a:pt x="95313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66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5989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3352" y="414020"/>
                  </a:lnTo>
                  <a:lnTo>
                    <a:pt x="105016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29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49" y="397510"/>
                  </a:lnTo>
                  <a:lnTo>
                    <a:pt x="119761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66" y="392430"/>
                  </a:lnTo>
                  <a:lnTo>
                    <a:pt x="111163" y="393700"/>
                  </a:lnTo>
                  <a:lnTo>
                    <a:pt x="109397" y="394970"/>
                  </a:lnTo>
                  <a:lnTo>
                    <a:pt x="110477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98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809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808" y="51816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37" y="494030"/>
                  </a:lnTo>
                  <a:lnTo>
                    <a:pt x="49339" y="486410"/>
                  </a:lnTo>
                  <a:lnTo>
                    <a:pt x="53365" y="478790"/>
                  </a:lnTo>
                  <a:lnTo>
                    <a:pt x="57315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86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14" y="336550"/>
                  </a:lnTo>
                  <a:lnTo>
                    <a:pt x="76847" y="329463"/>
                  </a:lnTo>
                  <a:lnTo>
                    <a:pt x="76847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43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795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65" y="373380"/>
                  </a:lnTo>
                  <a:lnTo>
                    <a:pt x="76847" y="393700"/>
                  </a:lnTo>
                  <a:lnTo>
                    <a:pt x="76847" y="329463"/>
                  </a:lnTo>
                  <a:lnTo>
                    <a:pt x="75374" y="323850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49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75" y="140970"/>
                  </a:lnTo>
                  <a:lnTo>
                    <a:pt x="197586" y="132080"/>
                  </a:lnTo>
                  <a:lnTo>
                    <a:pt x="212991" y="124460"/>
                  </a:lnTo>
                  <a:lnTo>
                    <a:pt x="215620" y="123190"/>
                  </a:lnTo>
                  <a:lnTo>
                    <a:pt x="218262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66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02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47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6510"/>
                  </a:lnTo>
                  <a:lnTo>
                    <a:pt x="364845" y="2159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64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47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37" y="132080"/>
                  </a:lnTo>
                  <a:lnTo>
                    <a:pt x="124282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26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03" y="26162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55" y="298450"/>
                  </a:lnTo>
                  <a:lnTo>
                    <a:pt x="15544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93" y="679450"/>
                  </a:lnTo>
                  <a:lnTo>
                    <a:pt x="98005" y="689610"/>
                  </a:lnTo>
                  <a:lnTo>
                    <a:pt x="107975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511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85" y="833120"/>
                  </a:lnTo>
                  <a:lnTo>
                    <a:pt x="385394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64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4" y="894080"/>
                  </a:lnTo>
                  <a:lnTo>
                    <a:pt x="316814" y="897890"/>
                  </a:lnTo>
                  <a:lnTo>
                    <a:pt x="318719" y="900430"/>
                  </a:lnTo>
                  <a:lnTo>
                    <a:pt x="322160" y="904240"/>
                  </a:lnTo>
                  <a:lnTo>
                    <a:pt x="324421" y="904240"/>
                  </a:lnTo>
                  <a:lnTo>
                    <a:pt x="333781" y="902970"/>
                  </a:lnTo>
                  <a:lnTo>
                    <a:pt x="343027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61353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45" y="889000"/>
                  </a:lnTo>
                  <a:lnTo>
                    <a:pt x="532320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6262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2650"/>
                  </a:lnTo>
                  <a:lnTo>
                    <a:pt x="574802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10" y="861060"/>
                  </a:lnTo>
                  <a:lnTo>
                    <a:pt x="505929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02" y="876300"/>
                  </a:lnTo>
                  <a:lnTo>
                    <a:pt x="575017" y="878840"/>
                  </a:lnTo>
                  <a:lnTo>
                    <a:pt x="575132" y="88265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85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852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57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24928" y="835660"/>
                  </a:lnTo>
                  <a:lnTo>
                    <a:pt x="646074" y="83439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57" y="701929"/>
                  </a:lnTo>
                  <a:lnTo>
                    <a:pt x="799757" y="708660"/>
                  </a:lnTo>
                  <a:lnTo>
                    <a:pt x="796899" y="715010"/>
                  </a:lnTo>
                  <a:lnTo>
                    <a:pt x="772985" y="748030"/>
                  </a:lnTo>
                  <a:lnTo>
                    <a:pt x="762190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25" y="821690"/>
                  </a:lnTo>
                  <a:lnTo>
                    <a:pt x="588429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71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25" y="709930"/>
                  </a:lnTo>
                  <a:lnTo>
                    <a:pt x="799757" y="708660"/>
                  </a:lnTo>
                  <a:lnTo>
                    <a:pt x="799757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55" y="670560"/>
                  </a:lnTo>
                  <a:lnTo>
                    <a:pt x="845591" y="647700"/>
                  </a:lnTo>
                  <a:lnTo>
                    <a:pt x="872820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42" y="488950"/>
                  </a:lnTo>
                  <a:lnTo>
                    <a:pt x="899096" y="486410"/>
                  </a:lnTo>
                  <a:lnTo>
                    <a:pt x="899223" y="46863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970727" y="10816111"/>
              <a:ext cx="155995" cy="9699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700" rIns="0" bIns="0" rtlCol="0">
            <a:spAutoFit/>
          </a:bodyPr>
          <a:lstStyle/>
          <a:p>
            <a:pPr marL="2689860" marR="215265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Λειτουργία </a:t>
            </a:r>
            <a:r>
              <a:rPr b="1" dirty="0">
                <a:latin typeface="Century Gothic"/>
                <a:cs typeface="Century Gothic"/>
              </a:rPr>
              <a:t>για </a:t>
            </a:r>
            <a:r>
              <a:rPr b="1" spc="5" dirty="0">
                <a:latin typeface="Century Gothic"/>
                <a:cs typeface="Century Gothic"/>
              </a:rPr>
              <a:t>εμβολιασμένους, </a:t>
            </a:r>
            <a:r>
              <a:rPr b="1" dirty="0">
                <a:latin typeface="Century Gothic"/>
                <a:cs typeface="Century Gothic"/>
              </a:rPr>
              <a:t>νοσήσαντες </a:t>
            </a:r>
            <a:r>
              <a:rPr dirty="0"/>
              <a:t>(έως </a:t>
            </a:r>
            <a:r>
              <a:rPr spc="5" dirty="0"/>
              <a:t>6 μήνες </a:t>
            </a:r>
            <a:r>
              <a:rPr dirty="0"/>
              <a:t>από </a:t>
            </a:r>
            <a:r>
              <a:rPr spc="5" dirty="0"/>
              <a:t>τη </a:t>
            </a:r>
            <a:r>
              <a:rPr spc="-1010" dirty="0"/>
              <a:t> </a:t>
            </a:r>
            <a:r>
              <a:rPr spc="5" dirty="0"/>
              <a:t>διάγνωση) </a:t>
            </a:r>
            <a:r>
              <a:rPr dirty="0"/>
              <a:t>και ανεμβολίαστους που </a:t>
            </a:r>
            <a:r>
              <a:rPr spc="5" dirty="0"/>
              <a:t>έχουν </a:t>
            </a:r>
            <a:r>
              <a:rPr dirty="0"/>
              <a:t>πραγματοποιήσει </a:t>
            </a:r>
            <a:r>
              <a:rPr spc="5" dirty="0"/>
              <a:t> εργαστηριακό rapid </a:t>
            </a:r>
            <a:r>
              <a:rPr dirty="0"/>
              <a:t>test αντιγόνου </a:t>
            </a:r>
            <a:r>
              <a:rPr spc="5" dirty="0"/>
              <a:t>έως </a:t>
            </a:r>
            <a:r>
              <a:rPr dirty="0"/>
              <a:t>48 ώρες πριν. Ελεγχος </a:t>
            </a:r>
            <a:r>
              <a:rPr spc="5" dirty="0"/>
              <a:t> </a:t>
            </a:r>
            <a:r>
              <a:rPr dirty="0"/>
              <a:t>βεβαίωσης </a:t>
            </a:r>
            <a:r>
              <a:rPr spc="5" dirty="0"/>
              <a:t>εμβολιασμού, </a:t>
            </a:r>
            <a:r>
              <a:rPr dirty="0"/>
              <a:t>νόσησης, αρνητικού τεστ και </a:t>
            </a:r>
            <a:r>
              <a:rPr spc="5" dirty="0"/>
              <a:t>έλεγχος </a:t>
            </a:r>
            <a:r>
              <a:rPr spc="10" dirty="0"/>
              <a:t> </a:t>
            </a:r>
            <a:r>
              <a:rPr spc="5" dirty="0"/>
              <a:t>ταυτοπροσωπίας στην είσοδο της επιχείρησης με την εφαρμογή </a:t>
            </a:r>
            <a:r>
              <a:rPr spc="10" dirty="0"/>
              <a:t> </a:t>
            </a:r>
            <a:r>
              <a:rPr spc="5" dirty="0"/>
              <a:t>covid</a:t>
            </a:r>
            <a:r>
              <a:rPr spc="-5" dirty="0"/>
              <a:t> </a:t>
            </a:r>
            <a:r>
              <a:rPr dirty="0"/>
              <a:t>free app.</a:t>
            </a:r>
          </a:p>
          <a:p>
            <a:pPr marL="2689860" marR="5080">
              <a:lnSpc>
                <a:spcPts val="3379"/>
              </a:lnSpc>
              <a:spcBef>
                <a:spcPts val="1839"/>
              </a:spcBef>
            </a:pPr>
            <a:r>
              <a:rPr sz="3050" spc="-5" dirty="0"/>
              <a:t>*Θα </a:t>
            </a:r>
            <a:r>
              <a:rPr sz="3050" dirty="0"/>
              <a:t>μπορούν </a:t>
            </a:r>
            <a:r>
              <a:rPr sz="3050" spc="-5" dirty="0"/>
              <a:t>βάσει νόμου να ζητούν υποχρεωτικότητα </a:t>
            </a:r>
            <a:r>
              <a:rPr sz="3050" dirty="0"/>
              <a:t>εμβολιασμού ή </a:t>
            </a:r>
            <a:r>
              <a:rPr sz="3050" spc="-5" dirty="0"/>
              <a:t>βεβαίωση </a:t>
            </a:r>
            <a:r>
              <a:rPr sz="3050" spc="-830" dirty="0"/>
              <a:t> </a:t>
            </a:r>
            <a:r>
              <a:rPr sz="3050" spc="-5" dirty="0" smtClean="0"/>
              <a:t>ν</a:t>
            </a:r>
            <a:r>
              <a:rPr lang="el-GR" sz="3050" spc="-5" dirty="0" smtClean="0"/>
              <a:t>ό</a:t>
            </a:r>
            <a:r>
              <a:rPr sz="3050" spc="-5" dirty="0" err="1" smtClean="0"/>
              <a:t>σησης</a:t>
            </a:r>
            <a:r>
              <a:rPr sz="3050" spc="-10" dirty="0" smtClean="0"/>
              <a:t> </a:t>
            </a:r>
            <a:r>
              <a:rPr sz="3050" spc="-5" dirty="0"/>
              <a:t>από</a:t>
            </a:r>
            <a:r>
              <a:rPr sz="3050" dirty="0"/>
              <a:t> όλα τα μέλη τους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1249465"/>
            <a:ext cx="10240645" cy="12255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1" spc="5" dirty="0">
                <a:latin typeface="Century Gothic"/>
                <a:cs typeface="Century Gothic"/>
              </a:rPr>
              <a:t>Κλειστά</a:t>
            </a:r>
            <a:r>
              <a:rPr b="1" spc="-2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γυμναστήρια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861956"/>
            <a:ext cx="15189200" cy="36518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4700"/>
              </a:lnSpc>
              <a:spcBef>
                <a:spcPts val="545"/>
              </a:spcBef>
            </a:pP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εργοδότης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διατηρεί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νόμου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δικαίωμα</a:t>
            </a:r>
            <a:r>
              <a:rPr sz="42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γνωρίζει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αν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επιχείρησή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του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είναι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υποχρεούται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ελέγχει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εγκυρότητα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της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τεστ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ανεμβολίαστους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εργαζόμενους, 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αναλόγως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συχνότητας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διάγνωσης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έχει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οριστεί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την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κατηγορία δραστηριότητας.</a:t>
            </a:r>
            <a:endParaRPr sz="42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3" y="715444"/>
            <a:ext cx="11897995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0" dirty="0"/>
              <a:t> </a:t>
            </a:r>
            <a:r>
              <a:rPr spc="10" dirty="0"/>
              <a:t>οι</a:t>
            </a:r>
            <a:r>
              <a:rPr spc="-10" dirty="0"/>
              <a:t> </a:t>
            </a:r>
            <a:r>
              <a:rPr spc="5" dirty="0"/>
              <a:t>υπόλοιποι</a:t>
            </a:r>
          </a:p>
          <a:p>
            <a:pPr marL="12700">
              <a:lnSpc>
                <a:spcPts val="9255"/>
              </a:lnSpc>
            </a:pPr>
            <a:r>
              <a:rPr b="1" spc="5" dirty="0">
                <a:latin typeface="Century Gothic"/>
                <a:cs typeface="Century Gothic"/>
              </a:rPr>
              <a:t>κλειστοί</a:t>
            </a:r>
            <a:r>
              <a:rPr b="1" spc="-2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εργασίας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1"/>
                  </a:lnTo>
                  <a:lnTo>
                    <a:pt x="701461" y="934292"/>
                  </a:lnTo>
                  <a:lnTo>
                    <a:pt x="706310" y="927105"/>
                  </a:lnTo>
                  <a:lnTo>
                    <a:pt x="706828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29"/>
                  </a:lnTo>
                  <a:lnTo>
                    <a:pt x="694274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5476" y="16365"/>
                  </a:lnTo>
                  <a:lnTo>
                    <a:pt x="688921" y="16376"/>
                  </a:lnTo>
                  <a:lnTo>
                    <a:pt x="691717" y="19172"/>
                  </a:lnTo>
                  <a:lnTo>
                    <a:pt x="691717" y="921762"/>
                  </a:lnTo>
                  <a:lnTo>
                    <a:pt x="688921" y="924547"/>
                  </a:lnTo>
                  <a:lnTo>
                    <a:pt x="706828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75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3"/>
                  </a:lnTo>
                  <a:lnTo>
                    <a:pt x="120748" y="22460"/>
                  </a:lnTo>
                  <a:lnTo>
                    <a:pt x="104323" y="46818"/>
                  </a:lnTo>
                  <a:lnTo>
                    <a:pt x="98290" y="7664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2"/>
                  </a:lnTo>
                  <a:lnTo>
                    <a:pt x="159743" y="75820"/>
                  </a:lnTo>
                  <a:lnTo>
                    <a:pt x="155131" y="68981"/>
                  </a:lnTo>
                  <a:lnTo>
                    <a:pt x="153440" y="60605"/>
                  </a:lnTo>
                  <a:lnTo>
                    <a:pt x="155138" y="52229"/>
                  </a:lnTo>
                  <a:lnTo>
                    <a:pt x="159757" y="45389"/>
                  </a:lnTo>
                  <a:lnTo>
                    <a:pt x="166614" y="40778"/>
                  </a:lnTo>
                  <a:lnTo>
                    <a:pt x="174968" y="39087"/>
                  </a:lnTo>
                  <a:lnTo>
                    <a:pt x="240400" y="39087"/>
                  </a:lnTo>
                  <a:lnTo>
                    <a:pt x="229161" y="22436"/>
                  </a:lnTo>
                  <a:lnTo>
                    <a:pt x="204779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400" y="39087"/>
                  </a:moveTo>
                  <a:lnTo>
                    <a:pt x="174968" y="39087"/>
                  </a:lnTo>
                  <a:lnTo>
                    <a:pt x="183352" y="40783"/>
                  </a:lnTo>
                  <a:lnTo>
                    <a:pt x="190191" y="45393"/>
                  </a:lnTo>
                  <a:lnTo>
                    <a:pt x="194804" y="52231"/>
                  </a:lnTo>
                  <a:lnTo>
                    <a:pt x="196496" y="60605"/>
                  </a:lnTo>
                  <a:lnTo>
                    <a:pt x="194804" y="68981"/>
                  </a:lnTo>
                  <a:lnTo>
                    <a:pt x="190189" y="75820"/>
                  </a:lnTo>
                  <a:lnTo>
                    <a:pt x="183346" y="80432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46"/>
                  </a:lnTo>
                  <a:lnTo>
                    <a:pt x="245606" y="46800"/>
                  </a:lnTo>
                  <a:lnTo>
                    <a:pt x="24040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8"/>
                  </a:lnTo>
                  <a:lnTo>
                    <a:pt x="127916" y="20185"/>
                  </a:lnTo>
                  <a:lnTo>
                    <a:pt x="107716" y="45687"/>
                  </a:lnTo>
                  <a:lnTo>
                    <a:pt x="98531" y="78112"/>
                  </a:lnTo>
                  <a:lnTo>
                    <a:pt x="365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9" y="57992"/>
                  </a:lnTo>
                  <a:lnTo>
                    <a:pt x="134711" y="36256"/>
                  </a:lnTo>
                  <a:lnTo>
                    <a:pt x="156468" y="21586"/>
                  </a:lnTo>
                  <a:lnTo>
                    <a:pt x="183104" y="16198"/>
                  </a:lnTo>
                  <a:lnTo>
                    <a:pt x="231157" y="16198"/>
                  </a:lnTo>
                  <a:lnTo>
                    <a:pt x="219009" y="7686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7" y="16198"/>
                  </a:moveTo>
                  <a:lnTo>
                    <a:pt x="183104" y="16198"/>
                  </a:lnTo>
                  <a:lnTo>
                    <a:pt x="209769" y="21564"/>
                  </a:lnTo>
                  <a:lnTo>
                    <a:pt x="231567" y="36256"/>
                  </a:lnTo>
                  <a:lnTo>
                    <a:pt x="246243" y="58012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0" y="24602"/>
                  </a:lnTo>
                  <a:lnTo>
                    <a:pt x="231157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698" y="95972"/>
                  </a:lnTo>
                  <a:lnTo>
                    <a:pt x="204136" y="89607"/>
                  </a:lnTo>
                  <a:lnTo>
                    <a:pt x="209299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65" y="61244"/>
                  </a:lnTo>
                  <a:lnTo>
                    <a:pt x="196475" y="75987"/>
                  </a:lnTo>
                  <a:lnTo>
                    <a:pt x="190507" y="81955"/>
                  </a:lnTo>
                  <a:lnTo>
                    <a:pt x="209299" y="81955"/>
                  </a:lnTo>
                  <a:lnTo>
                    <a:pt x="210506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78"/>
                  </a:moveTo>
                  <a:lnTo>
                    <a:pt x="423392" y="170421"/>
                  </a:lnTo>
                  <a:lnTo>
                    <a:pt x="3657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57" y="186778"/>
                  </a:lnTo>
                  <a:lnTo>
                    <a:pt x="418871" y="186778"/>
                  </a:lnTo>
                  <a:lnTo>
                    <a:pt x="423392" y="186778"/>
                  </a:lnTo>
                  <a:lnTo>
                    <a:pt x="427050" y="183121"/>
                  </a:lnTo>
                  <a:lnTo>
                    <a:pt x="427050" y="174078"/>
                  </a:lnTo>
                  <a:close/>
                </a:path>
                <a:path w="427355" h="187325">
                  <a:moveTo>
                    <a:pt x="427050" y="88874"/>
                  </a:moveTo>
                  <a:lnTo>
                    <a:pt x="423392" y="85204"/>
                  </a:lnTo>
                  <a:lnTo>
                    <a:pt x="3657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57" y="101574"/>
                  </a:lnTo>
                  <a:lnTo>
                    <a:pt x="418871" y="101574"/>
                  </a:lnTo>
                  <a:lnTo>
                    <a:pt x="423392" y="101574"/>
                  </a:lnTo>
                  <a:lnTo>
                    <a:pt x="427050" y="97904"/>
                  </a:lnTo>
                  <a:lnTo>
                    <a:pt x="427050" y="88874"/>
                  </a:lnTo>
                  <a:close/>
                </a:path>
                <a:path w="427355" h="187325">
                  <a:moveTo>
                    <a:pt x="427050" y="3644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57" y="16357"/>
                  </a:lnTo>
                  <a:lnTo>
                    <a:pt x="418871" y="16357"/>
                  </a:lnTo>
                  <a:lnTo>
                    <a:pt x="423392" y="16357"/>
                  </a:lnTo>
                  <a:lnTo>
                    <a:pt x="427050" y="12687"/>
                  </a:lnTo>
                  <a:lnTo>
                    <a:pt x="427050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23"/>
                  </a:lnTo>
                  <a:lnTo>
                    <a:pt x="28823" y="62173"/>
                  </a:lnTo>
                  <a:lnTo>
                    <a:pt x="13267" y="82479"/>
                  </a:lnTo>
                  <a:lnTo>
                    <a:pt x="3439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3" y="106090"/>
                  </a:lnTo>
                  <a:lnTo>
                    <a:pt x="184512" y="82479"/>
                  </a:lnTo>
                  <a:lnTo>
                    <a:pt x="168956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82"/>
                  </a:moveTo>
                  <a:lnTo>
                    <a:pt x="143611" y="0"/>
                  </a:lnTo>
                  <a:lnTo>
                    <a:pt x="120307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88"/>
                  </a:lnTo>
                  <a:lnTo>
                    <a:pt x="285076" y="188099"/>
                  </a:lnTo>
                  <a:lnTo>
                    <a:pt x="308406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65"/>
                  </a:lnTo>
                  <a:lnTo>
                    <a:pt x="61460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7995"/>
                  </a:lnTo>
                  <a:lnTo>
                    <a:pt x="59780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59"/>
              <a:ext cx="402266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2416046"/>
          </a:xfrm>
        </p:spPr>
        <p:txBody>
          <a:bodyPr/>
          <a:lstStyle/>
          <a:p>
            <a:r>
              <a:rPr lang="el-GR" dirty="0" smtClean="0"/>
              <a:t>Χρήση Μάσκας για εμβολιασμένους και </a:t>
            </a:r>
            <a:r>
              <a:rPr lang="el-GR" dirty="0" err="1" smtClean="0"/>
              <a:t>ανεμβολίαστους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1138773"/>
          </a:xfrm>
        </p:spPr>
        <p:txBody>
          <a:bodyPr/>
          <a:lstStyle/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Υποχρεωτική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χρήση μάσκας σε όλους τους κλειστούς χώρους. </a:t>
            </a:r>
            <a:endParaRPr lang="el-G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Και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σε όλους τους ανοιχτούς χώρους όπου υπάρχει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συνάθροιση. </a:t>
            </a:r>
            <a:endParaRPr lang="el-G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11"/>
                </a:moveTo>
                <a:lnTo>
                  <a:pt x="16738" y="63525"/>
                </a:lnTo>
                <a:lnTo>
                  <a:pt x="13690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56"/>
                </a:lnTo>
                <a:lnTo>
                  <a:pt x="2641" y="74193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90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68" y="70370"/>
                </a:lnTo>
                <a:lnTo>
                  <a:pt x="17868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08"/>
                </a:moveTo>
                <a:lnTo>
                  <a:pt x="16700" y="49834"/>
                </a:lnTo>
                <a:lnTo>
                  <a:pt x="13677" y="46786"/>
                </a:lnTo>
                <a:lnTo>
                  <a:pt x="11391" y="45656"/>
                </a:lnTo>
                <a:lnTo>
                  <a:pt x="6438" y="45656"/>
                </a:lnTo>
                <a:lnTo>
                  <a:pt x="4165" y="46786"/>
                </a:lnTo>
                <a:lnTo>
                  <a:pt x="1130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30" y="58966"/>
                </a:lnTo>
                <a:lnTo>
                  <a:pt x="3606" y="61455"/>
                </a:lnTo>
                <a:lnTo>
                  <a:pt x="4889" y="62001"/>
                </a:lnTo>
                <a:lnTo>
                  <a:pt x="6261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712" y="62776"/>
                </a:lnTo>
                <a:lnTo>
                  <a:pt x="9639" y="62776"/>
                </a:lnTo>
                <a:lnTo>
                  <a:pt x="10439" y="62623"/>
                </a:lnTo>
                <a:lnTo>
                  <a:pt x="11277" y="62382"/>
                </a:lnTo>
                <a:lnTo>
                  <a:pt x="12801" y="62039"/>
                </a:lnTo>
                <a:lnTo>
                  <a:pt x="14198" y="61468"/>
                </a:lnTo>
                <a:lnTo>
                  <a:pt x="16700" y="58966"/>
                </a:lnTo>
                <a:lnTo>
                  <a:pt x="17881" y="56692"/>
                </a:lnTo>
                <a:lnTo>
                  <a:pt x="17881" y="52108"/>
                </a:lnTo>
                <a:close/>
              </a:path>
              <a:path w="51434" h="62865">
                <a:moveTo>
                  <a:pt x="51333" y="6464"/>
                </a:moveTo>
                <a:lnTo>
                  <a:pt x="50177" y="4203"/>
                </a:lnTo>
                <a:lnTo>
                  <a:pt x="47142" y="1155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55"/>
                </a:lnTo>
                <a:lnTo>
                  <a:pt x="34594" y="4203"/>
                </a:lnTo>
                <a:lnTo>
                  <a:pt x="33451" y="6464"/>
                </a:lnTo>
                <a:lnTo>
                  <a:pt x="33451" y="11049"/>
                </a:lnTo>
                <a:lnTo>
                  <a:pt x="41363" y="17132"/>
                </a:lnTo>
                <a:lnTo>
                  <a:pt x="43065" y="17132"/>
                </a:lnTo>
                <a:lnTo>
                  <a:pt x="43954" y="16967"/>
                </a:lnTo>
                <a:lnTo>
                  <a:pt x="44729" y="16738"/>
                </a:lnTo>
                <a:lnTo>
                  <a:pt x="46291" y="16370"/>
                </a:lnTo>
                <a:lnTo>
                  <a:pt x="47663" y="15836"/>
                </a:lnTo>
                <a:lnTo>
                  <a:pt x="50177" y="13347"/>
                </a:lnTo>
                <a:lnTo>
                  <a:pt x="51333" y="11049"/>
                </a:lnTo>
                <a:lnTo>
                  <a:pt x="51333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70" y="14837"/>
                </a:lnTo>
                <a:lnTo>
                  <a:pt x="4209" y="1634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45"/>
                </a:lnTo>
                <a:lnTo>
                  <a:pt x="16763" y="13277"/>
                </a:lnTo>
                <a:lnTo>
                  <a:pt x="17884" y="11025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1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39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46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59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62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62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24"/>
            <a:ext cx="163195" cy="335280"/>
            <a:chOff x="15569809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76" y="104206"/>
                  </a:lnTo>
                  <a:lnTo>
                    <a:pt x="22554" y="132613"/>
                  </a:lnTo>
                  <a:lnTo>
                    <a:pt x="22440" y="146526"/>
                  </a:lnTo>
                  <a:lnTo>
                    <a:pt x="22177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71"/>
                  </a:lnTo>
                  <a:lnTo>
                    <a:pt x="37942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4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76" y="101546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50" y="123252"/>
                  </a:lnTo>
                  <a:lnTo>
                    <a:pt x="37942" y="123252"/>
                  </a:lnTo>
                  <a:lnTo>
                    <a:pt x="39506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3" y="108551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11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8" y="84500"/>
                  </a:lnTo>
                  <a:lnTo>
                    <a:pt x="20344" y="8450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80"/>
                  </a:lnTo>
                  <a:lnTo>
                    <a:pt x="6073" y="37663"/>
                  </a:lnTo>
                  <a:lnTo>
                    <a:pt x="5350" y="39548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63"/>
                  </a:lnTo>
                  <a:lnTo>
                    <a:pt x="19130" y="60134"/>
                  </a:lnTo>
                  <a:lnTo>
                    <a:pt x="20135" y="80646"/>
                  </a:lnTo>
                  <a:lnTo>
                    <a:pt x="20344" y="84500"/>
                  </a:lnTo>
                  <a:lnTo>
                    <a:pt x="27178" y="84500"/>
                  </a:lnTo>
                  <a:lnTo>
                    <a:pt x="26364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0" y="53202"/>
                  </a:lnTo>
                  <a:lnTo>
                    <a:pt x="25559" y="53202"/>
                  </a:lnTo>
                  <a:lnTo>
                    <a:pt x="25461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5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06" y="34218"/>
                  </a:lnTo>
                  <a:lnTo>
                    <a:pt x="33485" y="35747"/>
                  </a:lnTo>
                  <a:lnTo>
                    <a:pt x="30826" y="39171"/>
                  </a:lnTo>
                  <a:lnTo>
                    <a:pt x="26826" y="51066"/>
                  </a:lnTo>
                  <a:lnTo>
                    <a:pt x="25559" y="53202"/>
                  </a:lnTo>
                  <a:lnTo>
                    <a:pt x="32380" y="53202"/>
                  </a:lnTo>
                  <a:lnTo>
                    <a:pt x="33780" y="50553"/>
                  </a:lnTo>
                  <a:lnTo>
                    <a:pt x="36797" y="43809"/>
                  </a:lnTo>
                  <a:lnTo>
                    <a:pt x="3882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63"/>
                  </a:lnTo>
                  <a:lnTo>
                    <a:pt x="18721" y="49035"/>
                  </a:lnTo>
                  <a:lnTo>
                    <a:pt x="25461" y="49035"/>
                  </a:lnTo>
                  <a:lnTo>
                    <a:pt x="25339" y="43809"/>
                  </a:lnTo>
                  <a:lnTo>
                    <a:pt x="25368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27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82"/>
                </a:lnTo>
                <a:lnTo>
                  <a:pt x="40595" y="28648"/>
                </a:lnTo>
                <a:lnTo>
                  <a:pt x="55432" y="36637"/>
                </a:lnTo>
                <a:lnTo>
                  <a:pt x="66029" y="41862"/>
                </a:lnTo>
                <a:lnTo>
                  <a:pt x="61851" y="43391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82"/>
                </a:lnTo>
                <a:lnTo>
                  <a:pt x="47537" y="53233"/>
                </a:lnTo>
                <a:lnTo>
                  <a:pt x="54008" y="51726"/>
                </a:lnTo>
                <a:lnTo>
                  <a:pt x="6757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8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85"/>
                </a:lnTo>
                <a:lnTo>
                  <a:pt x="90510" y="6083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85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78"/>
                </a:lnTo>
                <a:lnTo>
                  <a:pt x="108970" y="53328"/>
                </a:lnTo>
                <a:lnTo>
                  <a:pt x="108038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295" y="26606"/>
                </a:lnTo>
                <a:lnTo>
                  <a:pt x="95484" y="19779"/>
                </a:lnTo>
                <a:lnTo>
                  <a:pt x="93222" y="19392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11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899"/>
                </a:lnTo>
                <a:lnTo>
                  <a:pt x="10033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52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2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27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4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58" y="44763"/>
                  </a:lnTo>
                  <a:lnTo>
                    <a:pt x="14083" y="38061"/>
                  </a:lnTo>
                  <a:lnTo>
                    <a:pt x="950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44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44" y="37684"/>
                  </a:lnTo>
                  <a:lnTo>
                    <a:pt x="9507" y="43024"/>
                  </a:lnTo>
                  <a:lnTo>
                    <a:pt x="14805" y="4757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90" y="61286"/>
                  </a:lnTo>
                  <a:lnTo>
                    <a:pt x="2649" y="62427"/>
                  </a:lnTo>
                  <a:lnTo>
                    <a:pt x="1141" y="63579"/>
                  </a:lnTo>
                  <a:lnTo>
                    <a:pt x="21287" y="83337"/>
                  </a:lnTo>
                  <a:lnTo>
                    <a:pt x="22418" y="84081"/>
                  </a:lnTo>
                  <a:lnTo>
                    <a:pt x="25433" y="84960"/>
                  </a:lnTo>
                  <a:lnTo>
                    <a:pt x="26606" y="113179"/>
                  </a:lnTo>
                  <a:lnTo>
                    <a:pt x="21182" y="108687"/>
                  </a:lnTo>
                  <a:lnTo>
                    <a:pt x="18627" y="106122"/>
                  </a:lnTo>
                  <a:lnTo>
                    <a:pt x="14083" y="102342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45" y="89421"/>
                  </a:lnTo>
                  <a:lnTo>
                    <a:pt x="57799" y="87505"/>
                  </a:lnTo>
                  <a:lnTo>
                    <a:pt x="57443" y="85609"/>
                  </a:lnTo>
                  <a:lnTo>
                    <a:pt x="55527" y="84856"/>
                  </a:lnTo>
                  <a:lnTo>
                    <a:pt x="53987" y="83714"/>
                  </a:lnTo>
                  <a:lnTo>
                    <a:pt x="52124" y="84468"/>
                  </a:lnTo>
                  <a:lnTo>
                    <a:pt x="46309" y="94413"/>
                  </a:lnTo>
                  <a:lnTo>
                    <a:pt x="40408" y="102968"/>
                  </a:lnTo>
                  <a:lnTo>
                    <a:pt x="33129" y="112698"/>
                  </a:lnTo>
                  <a:lnTo>
                    <a:pt x="31999" y="83379"/>
                  </a:lnTo>
                  <a:lnTo>
                    <a:pt x="35936" y="79725"/>
                  </a:lnTo>
                  <a:lnTo>
                    <a:pt x="39579" y="75065"/>
                  </a:lnTo>
                  <a:lnTo>
                    <a:pt x="46009" y="64291"/>
                  </a:lnTo>
                  <a:lnTo>
                    <a:pt x="49066" y="57851"/>
                  </a:lnTo>
                  <a:lnTo>
                    <a:pt x="5249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6009" y="47192"/>
                  </a:lnTo>
                  <a:lnTo>
                    <a:pt x="45255" y="48710"/>
                  </a:lnTo>
                  <a:lnTo>
                    <a:pt x="42972" y="55192"/>
                  </a:lnTo>
                  <a:lnTo>
                    <a:pt x="39915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11" y="73987"/>
                  </a:lnTo>
                  <a:lnTo>
                    <a:pt x="30752" y="51108"/>
                  </a:lnTo>
                  <a:lnTo>
                    <a:pt x="35522" y="45264"/>
                  </a:lnTo>
                  <a:lnTo>
                    <a:pt x="39150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46"/>
                  </a:lnTo>
                  <a:lnTo>
                    <a:pt x="28910" y="3434"/>
                  </a:lnTo>
                  <a:lnTo>
                    <a:pt x="28512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5943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8900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6300"/>
                  </a:lnTo>
                  <a:lnTo>
                    <a:pt x="575027" y="87884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56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199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65007" y="652780"/>
                  </a:lnTo>
                  <a:lnTo>
                    <a:pt x="49510" y="640080"/>
                  </a:lnTo>
                  <a:lnTo>
                    <a:pt x="26071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0993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56" y="70739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3352" y="41402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3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62" y="363220"/>
                  </a:lnTo>
                  <a:lnTo>
                    <a:pt x="793885" y="369570"/>
                  </a:lnTo>
                  <a:lnTo>
                    <a:pt x="800593" y="36957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6510"/>
                  </a:lnTo>
                  <a:lnTo>
                    <a:pt x="364851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45" y="93980"/>
                  </a:lnTo>
                  <a:lnTo>
                    <a:pt x="547925" y="100330"/>
                  </a:lnTo>
                  <a:lnTo>
                    <a:pt x="564488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89207" y="29210"/>
                  </a:lnTo>
                  <a:lnTo>
                    <a:pt x="543157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858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4384"/>
            <a:ext cx="20104100" cy="5901055"/>
            <a:chOff x="0" y="390438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438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4627225" cy="268541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  <a:tabLst>
                <a:tab pos="6471920" algn="l"/>
              </a:tabLst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1 εργαστηριακό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/εβδομάδα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πραγματοποιείται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με δαπάνη του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ευρώ/τεστ.	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ψηφιακή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υποχρεωτικά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 από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τον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εργοδότη.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50"/>
            <a:ext cx="12958992" cy="359393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lang="el-GR" spc="5" dirty="0" err="1" smtClean="0"/>
              <a:t>Ανεμβολίαστοι</a:t>
            </a:r>
            <a:r>
              <a:rPr lang="el-GR" spc="5" dirty="0"/>
              <a:t> </a:t>
            </a:r>
            <a:r>
              <a:rPr lang="el-GR" spc="5" dirty="0" smtClean="0"/>
              <a:t>ε</a:t>
            </a:r>
            <a:r>
              <a:rPr spc="5" dirty="0" err="1" smtClean="0"/>
              <a:t>ργ</a:t>
            </a:r>
            <a:r>
              <a:rPr spc="5" dirty="0" smtClean="0"/>
              <a:t>αζόμενοι</a:t>
            </a:r>
            <a:r>
              <a:rPr spc="-5" dirty="0" smtClean="0"/>
              <a:t> </a:t>
            </a:r>
            <a:r>
              <a:rPr spc="10" dirty="0"/>
              <a:t>σε</a:t>
            </a:r>
            <a:r>
              <a:rPr dirty="0"/>
              <a:t> </a:t>
            </a:r>
            <a:r>
              <a:rPr spc="15" dirty="0"/>
              <a:t>όλο</a:t>
            </a:r>
            <a:r>
              <a:rPr dirty="0"/>
              <a:t> </a:t>
            </a:r>
            <a:r>
              <a:rPr spc="10" dirty="0"/>
              <a:t>τον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ιδιωτικό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και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15" dirty="0">
                <a:latin typeface="Century Gothic"/>
                <a:cs typeface="Century Gothic"/>
              </a:rPr>
              <a:t>δημόσιο</a:t>
            </a:r>
            <a:r>
              <a:rPr b="1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τομέα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714" y="6935705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324251" y="6459796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2441" y="6781846"/>
              <a:ext cx="93703" cy="1350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1347"/>
            <a:ext cx="20104100" cy="5946140"/>
            <a:chOff x="0" y="3881347"/>
            <a:chExt cx="20104100" cy="594614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0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1347"/>
              <a:ext cx="20104099" cy="594578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3929154"/>
          </a:xfrm>
          <a:prstGeom prst="rect">
            <a:avLst/>
          </a:prstGeom>
        </p:spPr>
        <p:txBody>
          <a:bodyPr vert="horz" wrap="square" lIns="0" tIns="766954" rIns="0" bIns="0" rtlCol="0">
            <a:spAutoFit/>
          </a:bodyPr>
          <a:lstStyle/>
          <a:p>
            <a:pPr marL="2689860" marR="508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2 εργαστηριακά rapid </a:t>
            </a:r>
            <a:r>
              <a:rPr b="1" dirty="0">
                <a:latin typeface="Century Gothic"/>
                <a:cs typeface="Century Gothic"/>
              </a:rPr>
              <a:t>tests / </a:t>
            </a:r>
            <a:r>
              <a:rPr b="1" spc="5" dirty="0">
                <a:latin typeface="Century Gothic"/>
                <a:cs typeface="Century Gothic"/>
              </a:rPr>
              <a:t>εβδομάδα, </a:t>
            </a:r>
            <a:r>
              <a:rPr dirty="0"/>
              <a:t>που πραγματοποιούνται </a:t>
            </a:r>
            <a:r>
              <a:rPr spc="-1010" dirty="0"/>
              <a:t> </a:t>
            </a:r>
            <a:r>
              <a:rPr dirty="0"/>
              <a:t>αποκλειστικά </a:t>
            </a:r>
            <a:r>
              <a:rPr spc="5" dirty="0"/>
              <a:t>σε </a:t>
            </a:r>
            <a:r>
              <a:rPr dirty="0"/>
              <a:t>ιδιωτικά </a:t>
            </a:r>
            <a:r>
              <a:rPr spc="5" dirty="0"/>
              <a:t>διαγνωστικά κέντρα με δαπάνη του </a:t>
            </a:r>
            <a:r>
              <a:rPr spc="10" dirty="0"/>
              <a:t> </a:t>
            </a:r>
            <a:r>
              <a:rPr spc="5" dirty="0"/>
              <a:t>εργαζόμενου </a:t>
            </a:r>
            <a:r>
              <a:rPr dirty="0"/>
              <a:t>10 </a:t>
            </a:r>
            <a:r>
              <a:rPr spc="5" dirty="0"/>
              <a:t>ευρώ/ </a:t>
            </a:r>
            <a:r>
              <a:rPr dirty="0"/>
              <a:t>τεστ. </a:t>
            </a:r>
            <a:r>
              <a:rPr spc="5" dirty="0"/>
              <a:t>Αποδεικνύεται με ψηφιακή </a:t>
            </a:r>
            <a:r>
              <a:rPr dirty="0"/>
              <a:t>βεβαίωση </a:t>
            </a:r>
            <a:r>
              <a:rPr spc="-1010" dirty="0"/>
              <a:t> </a:t>
            </a:r>
            <a:r>
              <a:rPr dirty="0"/>
              <a:t>αρνητικού τεστ από </a:t>
            </a:r>
            <a:r>
              <a:rPr spc="5" dirty="0"/>
              <a:t>το gov.gr </a:t>
            </a:r>
            <a:r>
              <a:rPr dirty="0"/>
              <a:t>και ελέγχεται υποχρεωτικά </a:t>
            </a:r>
            <a:r>
              <a:rPr spc="5" dirty="0"/>
              <a:t>με την </a:t>
            </a:r>
            <a:r>
              <a:rPr spc="10" dirty="0"/>
              <a:t> </a:t>
            </a:r>
            <a:r>
              <a:rPr spc="5" dirty="0"/>
              <a:t>εφαρμογή</a:t>
            </a:r>
            <a:r>
              <a:rPr spc="-5" dirty="0"/>
              <a:t> </a:t>
            </a:r>
            <a:r>
              <a:rPr spc="5" dirty="0"/>
              <a:t>covid</a:t>
            </a:r>
            <a:r>
              <a:rPr dirty="0"/>
              <a:t> free app από</a:t>
            </a:r>
            <a:r>
              <a:rPr spc="-5" dirty="0"/>
              <a:t> </a:t>
            </a:r>
            <a:r>
              <a:rPr spc="5" dirty="0"/>
              <a:t>τον</a:t>
            </a:r>
            <a:r>
              <a:rPr dirty="0"/>
              <a:t> </a:t>
            </a:r>
            <a:r>
              <a:rPr spc="5" dirty="0" smtClean="0"/>
              <a:t>εργοδότη</a:t>
            </a:r>
            <a:r>
              <a:rPr lang="el-GR" spc="5" dirty="0"/>
              <a:t> </a:t>
            </a:r>
            <a:r>
              <a:rPr lang="el-GR" spc="5" dirty="0" smtClean="0"/>
              <a:t>ή σύμφωνα με τους ειδικούς όρους που θα ισχύσουν για την εκπαιδευτική κοινότητα. </a:t>
            </a:r>
            <a:endParaRPr spc="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50161"/>
            <a:ext cx="18260695" cy="3476593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710"/>
              </a:spcBef>
            </a:pPr>
            <a:r>
              <a:rPr lang="el-GR" sz="5900" spc="10" dirty="0" err="1" smtClean="0"/>
              <a:t>Ανεμβολίαστοι</a:t>
            </a:r>
            <a:r>
              <a:rPr lang="el-GR" sz="5900" spc="10" dirty="0" smtClean="0"/>
              <a:t> </a:t>
            </a:r>
            <a:r>
              <a:rPr lang="el-GR" sz="5900" spc="10" dirty="0"/>
              <a:t>ε</a:t>
            </a:r>
            <a:r>
              <a:rPr sz="5900" spc="10" dirty="0" smtClean="0"/>
              <a:t>κπα</a:t>
            </a:r>
            <a:r>
              <a:rPr sz="5900" spc="10" dirty="0" err="1" smtClean="0"/>
              <a:t>ιδευτικοί</a:t>
            </a:r>
            <a:r>
              <a:rPr sz="5900" spc="10" dirty="0" smtClean="0"/>
              <a:t> </a:t>
            </a:r>
            <a:r>
              <a:rPr sz="5900" spc="15" dirty="0"/>
              <a:t>και </a:t>
            </a:r>
            <a:r>
              <a:rPr sz="5900" spc="10" dirty="0"/>
              <a:t>ακαδημαϊκοί, </a:t>
            </a:r>
            <a:r>
              <a:rPr sz="5900" spc="15" dirty="0"/>
              <a:t>εργαζόμενοι </a:t>
            </a:r>
            <a:r>
              <a:rPr sz="5900" spc="20" dirty="0"/>
              <a:t>σε </a:t>
            </a:r>
            <a:r>
              <a:rPr sz="5900" spc="25" dirty="0"/>
              <a:t> </a:t>
            </a:r>
            <a:r>
              <a:rPr sz="5900" spc="15" dirty="0"/>
              <a:t>τουρισμό,</a:t>
            </a:r>
            <a:r>
              <a:rPr sz="5900" spc="25" dirty="0"/>
              <a:t> </a:t>
            </a:r>
            <a:r>
              <a:rPr sz="5900" spc="15" dirty="0"/>
              <a:t>εστίαση,</a:t>
            </a:r>
            <a:r>
              <a:rPr sz="5900" spc="25" dirty="0"/>
              <a:t> </a:t>
            </a:r>
            <a:r>
              <a:rPr sz="5900" spc="15" dirty="0"/>
              <a:t>τηλεοπτικές,</a:t>
            </a:r>
            <a:r>
              <a:rPr sz="5900" spc="30" dirty="0"/>
              <a:t> </a:t>
            </a:r>
            <a:r>
              <a:rPr sz="5900" spc="10" dirty="0"/>
              <a:t>κινηματογραφικές, </a:t>
            </a:r>
            <a:r>
              <a:rPr sz="5900" spc="-1620" dirty="0"/>
              <a:t> </a:t>
            </a:r>
            <a:r>
              <a:rPr sz="5900" spc="15" dirty="0"/>
              <a:t>θεατρικές,</a:t>
            </a:r>
            <a:r>
              <a:rPr sz="5900" spc="10" dirty="0"/>
              <a:t> </a:t>
            </a:r>
            <a:r>
              <a:rPr sz="5900" spc="15" dirty="0"/>
              <a:t>μουσικές</a:t>
            </a:r>
            <a:r>
              <a:rPr sz="5900" spc="10" dirty="0"/>
              <a:t> </a:t>
            </a:r>
            <a:r>
              <a:rPr sz="5900" spc="15" dirty="0"/>
              <a:t>και</a:t>
            </a:r>
            <a:r>
              <a:rPr sz="5900" spc="10" dirty="0"/>
              <a:t> </a:t>
            </a:r>
            <a:r>
              <a:rPr sz="5900" spc="15" dirty="0"/>
              <a:t>χορευτικές</a:t>
            </a:r>
            <a:r>
              <a:rPr sz="5900" spc="-5" dirty="0"/>
              <a:t> </a:t>
            </a:r>
            <a:r>
              <a:rPr sz="5900" spc="15" dirty="0"/>
              <a:t>παραγωγές.</a:t>
            </a:r>
            <a:endParaRPr sz="59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33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0"/>
                  </a:lnTo>
                  <a:lnTo>
                    <a:pt x="34107" y="34102"/>
                  </a:lnTo>
                  <a:lnTo>
                    <a:pt x="9161" y="71018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18"/>
                  </a:lnTo>
                  <a:lnTo>
                    <a:pt x="511168" y="34102"/>
                  </a:lnTo>
                  <a:lnTo>
                    <a:pt x="474252" y="9160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4"/>
                  </a:lnTo>
                  <a:lnTo>
                    <a:pt x="12037" y="12041"/>
                  </a:lnTo>
                  <a:lnTo>
                    <a:pt x="3233" y="25073"/>
                  </a:lnTo>
                  <a:lnTo>
                    <a:pt x="0" y="4098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83"/>
                  </a:lnTo>
                  <a:lnTo>
                    <a:pt x="183953" y="25073"/>
                  </a:lnTo>
                  <a:lnTo>
                    <a:pt x="175145" y="12041"/>
                  </a:lnTo>
                  <a:lnTo>
                    <a:pt x="162110" y="3234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04"/>
                  </a:moveTo>
                  <a:lnTo>
                    <a:pt x="0" y="189204"/>
                  </a:lnTo>
                  <a:lnTo>
                    <a:pt x="0" y="201409"/>
                  </a:lnTo>
                  <a:lnTo>
                    <a:pt x="184556" y="201409"/>
                  </a:lnTo>
                  <a:lnTo>
                    <a:pt x="184556" y="189204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6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801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3"/>
                  </a:lnTo>
                  <a:lnTo>
                    <a:pt x="19469" y="426758"/>
                  </a:lnTo>
                  <a:lnTo>
                    <a:pt x="42069" y="462272"/>
                  </a:lnTo>
                  <a:lnTo>
                    <a:pt x="71705" y="491906"/>
                  </a:lnTo>
                  <a:lnTo>
                    <a:pt x="107218" y="514505"/>
                  </a:lnTo>
                  <a:lnTo>
                    <a:pt x="147453" y="528913"/>
                  </a:lnTo>
                  <a:lnTo>
                    <a:pt x="191250" y="533973"/>
                  </a:lnTo>
                  <a:lnTo>
                    <a:pt x="235048" y="528913"/>
                  </a:lnTo>
                  <a:lnTo>
                    <a:pt x="275282" y="514505"/>
                  </a:lnTo>
                  <a:lnTo>
                    <a:pt x="310795" y="491906"/>
                  </a:lnTo>
                  <a:lnTo>
                    <a:pt x="340431" y="462272"/>
                  </a:lnTo>
                  <a:lnTo>
                    <a:pt x="363032" y="426758"/>
                  </a:lnTo>
                  <a:lnTo>
                    <a:pt x="377441" y="386523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0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24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66"/>
                  </a:moveTo>
                  <a:lnTo>
                    <a:pt x="0" y="188366"/>
                  </a:lnTo>
                  <a:lnTo>
                    <a:pt x="0" y="196316"/>
                  </a:lnTo>
                  <a:lnTo>
                    <a:pt x="22059" y="196316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16"/>
                  </a:lnTo>
                  <a:lnTo>
                    <a:pt x="53670" y="196316"/>
                  </a:lnTo>
                  <a:lnTo>
                    <a:pt x="53670" y="188366"/>
                  </a:lnTo>
                  <a:close/>
                </a:path>
                <a:path w="227965" h="603884">
                  <a:moveTo>
                    <a:pt x="59042" y="3225"/>
                  </a:moveTo>
                  <a:lnTo>
                    <a:pt x="56565" y="1930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42"/>
                  </a:lnTo>
                  <a:lnTo>
                    <a:pt x="3975" y="38074"/>
                  </a:lnTo>
                  <a:lnTo>
                    <a:pt x="6692" y="53822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78"/>
                  </a:lnTo>
                  <a:lnTo>
                    <a:pt x="41719" y="66878"/>
                  </a:lnTo>
                  <a:lnTo>
                    <a:pt x="29933" y="64820"/>
                  </a:lnTo>
                  <a:lnTo>
                    <a:pt x="21196" y="58966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59"/>
                  </a:lnTo>
                  <a:lnTo>
                    <a:pt x="30568" y="9842"/>
                  </a:lnTo>
                  <a:lnTo>
                    <a:pt x="42151" y="7835"/>
                  </a:lnTo>
                  <a:lnTo>
                    <a:pt x="48183" y="7835"/>
                  </a:lnTo>
                  <a:lnTo>
                    <a:pt x="53238" y="9131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4">
                  <a:moveTo>
                    <a:pt x="227545" y="582866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8993"/>
                  </a:lnTo>
                  <a:lnTo>
                    <a:pt x="208622" y="528993"/>
                  </a:lnTo>
                  <a:lnTo>
                    <a:pt x="199021" y="530479"/>
                  </a:lnTo>
                  <a:lnTo>
                    <a:pt x="191617" y="534593"/>
                  </a:lnTo>
                  <a:lnTo>
                    <a:pt x="186855" y="540829"/>
                  </a:lnTo>
                  <a:lnTo>
                    <a:pt x="185166" y="548678"/>
                  </a:lnTo>
                  <a:lnTo>
                    <a:pt x="186499" y="555599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14"/>
                  </a:lnTo>
                  <a:lnTo>
                    <a:pt x="214109" y="572973"/>
                  </a:lnTo>
                  <a:lnTo>
                    <a:pt x="217982" y="576846"/>
                  </a:lnTo>
                  <a:lnTo>
                    <a:pt x="217982" y="590931"/>
                  </a:lnTo>
                  <a:lnTo>
                    <a:pt x="212382" y="595985"/>
                  </a:lnTo>
                  <a:lnTo>
                    <a:pt x="196367" y="595985"/>
                  </a:lnTo>
                  <a:lnTo>
                    <a:pt x="190233" y="593839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687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66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2592172"/>
            <a:ext cx="20104100" cy="7232650"/>
            <a:chOff x="0" y="2592172"/>
            <a:chExt cx="20104100" cy="723265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2592172"/>
              <a:ext cx="20104099" cy="723244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2680546"/>
              <a:ext cx="20104100" cy="6911340"/>
            </a:xfrm>
            <a:custGeom>
              <a:avLst/>
              <a:gdLst/>
              <a:ahLst/>
              <a:cxnLst/>
              <a:rect l="l" t="t" r="r" b="b"/>
              <a:pathLst>
                <a:path w="20104100" h="6911340">
                  <a:moveTo>
                    <a:pt x="20104099" y="0"/>
                  </a:moveTo>
                  <a:lnTo>
                    <a:pt x="20104099" y="6910784"/>
                  </a:lnTo>
                  <a:lnTo>
                    <a:pt x="0" y="6910784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21223" y="2974385"/>
            <a:ext cx="14751685" cy="63392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950" spc="-5" dirty="0">
                <a:solidFill>
                  <a:srgbClr val="FFFFFF"/>
                </a:solidFill>
                <a:latin typeface="Century Gothic"/>
                <a:cs typeface="Century Gothic"/>
              </a:rPr>
              <a:t>Μαθητές</a:t>
            </a:r>
            <a:endParaRPr sz="495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  <a:spcBef>
                <a:spcPts val="254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self tests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διατίθενται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δωρεάν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το κράτος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δηλώνονται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πλατφόρμα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self-testing.gov.gr.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55"/>
              </a:spcBef>
            </a:pPr>
            <a:r>
              <a:rPr sz="4950" spc="-10" dirty="0">
                <a:solidFill>
                  <a:srgbClr val="FFFFFF"/>
                </a:solidFill>
                <a:latin typeface="Century Gothic"/>
                <a:cs typeface="Century Gothic"/>
              </a:rPr>
              <a:t>Φοιτητές</a:t>
            </a:r>
            <a:endParaRPr sz="4950" dirty="0">
              <a:latin typeface="Century Gothic"/>
              <a:cs typeface="Century Gothic"/>
            </a:endParaRPr>
          </a:p>
          <a:p>
            <a:pPr marL="12700" marR="123189">
              <a:lnSpc>
                <a:spcPts val="4120"/>
              </a:lnSpc>
              <a:spcBef>
                <a:spcPts val="66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 εργαστηριακά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tests αντιγόνου 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πραγματοποιούνται 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δαπάνη του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φοιτητή 10 ευρώ/τεστ.</a:t>
            </a:r>
            <a:endParaRPr sz="3700" dirty="0">
              <a:latin typeface="Century Gothic"/>
              <a:cs typeface="Century Gothic"/>
            </a:endParaRPr>
          </a:p>
          <a:p>
            <a:pPr marL="12700" marR="1122680">
              <a:lnSpc>
                <a:spcPts val="4120"/>
              </a:lnSpc>
              <a:spcBef>
                <a:spcPts val="830"/>
              </a:spcBef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ψηφιακή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εφαρμογή covid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 από τις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αρχές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των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πανεπιστημίων)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9" y="715445"/>
            <a:ext cx="8691791" cy="2232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l-GR" sz="7200" spc="10" dirty="0" err="1" smtClean="0"/>
              <a:t>Ανεμβολίαστοι</a:t>
            </a:r>
            <a:r>
              <a:rPr lang="el-GR" sz="7200" spc="10" dirty="0" smtClean="0"/>
              <a:t> </a:t>
            </a:r>
            <a:r>
              <a:rPr sz="7200" b="1" spc="10" dirty="0" smtClean="0"/>
              <a:t>Μα</a:t>
            </a:r>
            <a:r>
              <a:rPr sz="7200" b="1" spc="10" dirty="0" err="1" smtClean="0"/>
              <a:t>θητές-Φοιτητές</a:t>
            </a:r>
            <a:endParaRPr sz="7200" b="1" spc="1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4723207"/>
            <a:ext cx="2853690" cy="2970530"/>
            <a:chOff x="0" y="4723207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723207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4811371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255461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283441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6"/>
                  </a:lnTo>
                  <a:lnTo>
                    <a:pt x="9161" y="71023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23"/>
                  </a:lnTo>
                  <a:lnTo>
                    <a:pt x="511168" y="34106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5707139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89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5735119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10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5899930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522508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6640515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046609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4"/>
                  </a:lnTo>
                  <a:lnTo>
                    <a:pt x="19469" y="426760"/>
                  </a:lnTo>
                  <a:lnTo>
                    <a:pt x="42069" y="462276"/>
                  </a:lnTo>
                  <a:lnTo>
                    <a:pt x="71705" y="491912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2"/>
                  </a:lnTo>
                  <a:lnTo>
                    <a:pt x="340431" y="462276"/>
                  </a:lnTo>
                  <a:lnTo>
                    <a:pt x="363032" y="426760"/>
                  </a:lnTo>
                  <a:lnTo>
                    <a:pt x="377441" y="386524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085994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368648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5866529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5">
                  <a:moveTo>
                    <a:pt x="53670" y="188366"/>
                  </a:moveTo>
                  <a:lnTo>
                    <a:pt x="0" y="188366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66"/>
                  </a:lnTo>
                  <a:close/>
                </a:path>
                <a:path w="227965" h="603885">
                  <a:moveTo>
                    <a:pt x="59042" y="3225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90"/>
                  </a:lnTo>
                  <a:lnTo>
                    <a:pt x="41719" y="66890"/>
                  </a:lnTo>
                  <a:lnTo>
                    <a:pt x="29933" y="64833"/>
                  </a:lnTo>
                  <a:lnTo>
                    <a:pt x="21196" y="58978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48"/>
                  </a:lnTo>
                  <a:lnTo>
                    <a:pt x="48183" y="7848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5">
                  <a:moveTo>
                    <a:pt x="227545" y="582879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700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89860" marR="13589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1 εργαστηριακό rapid </a:t>
            </a:r>
            <a:r>
              <a:rPr b="1" dirty="0">
                <a:latin typeface="Century Gothic"/>
                <a:cs typeface="Century Gothic"/>
              </a:rPr>
              <a:t>test </a:t>
            </a:r>
            <a:r>
              <a:rPr b="1" spc="5" dirty="0">
                <a:latin typeface="Century Gothic"/>
                <a:cs typeface="Century Gothic"/>
              </a:rPr>
              <a:t>έως </a:t>
            </a:r>
            <a:r>
              <a:rPr b="1" dirty="0">
                <a:latin typeface="Century Gothic"/>
                <a:cs typeface="Century Gothic"/>
              </a:rPr>
              <a:t>48 ώρες </a:t>
            </a:r>
            <a:r>
              <a:rPr b="1" spc="5" dirty="0">
                <a:latin typeface="Century Gothic"/>
                <a:cs typeface="Century Gothic"/>
              </a:rPr>
              <a:t>πριν </a:t>
            </a:r>
            <a:r>
              <a:rPr b="1" dirty="0">
                <a:latin typeface="Century Gothic"/>
                <a:cs typeface="Century Gothic"/>
              </a:rPr>
              <a:t>το ταξίδι </a:t>
            </a:r>
            <a:r>
              <a:rPr spc="-5" dirty="0" smtClean="0"/>
              <a:t>για </a:t>
            </a:r>
            <a:r>
              <a:rPr spc="-1010" dirty="0" smtClean="0"/>
              <a:t>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spc="5" dirty="0"/>
              <a:t>ενηλίκους</a:t>
            </a:r>
            <a:r>
              <a:rPr dirty="0"/>
              <a:t> και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dirty="0"/>
              <a:t>ανηλίκους 12-17 </a:t>
            </a:r>
            <a:r>
              <a:rPr spc="5" dirty="0"/>
              <a:t>ετών.</a:t>
            </a:r>
          </a:p>
          <a:p>
            <a:pPr marL="2689860" marR="5080">
              <a:lnSpc>
                <a:spcPts val="4120"/>
              </a:lnSpc>
              <a:spcBef>
                <a:spcPts val="825"/>
              </a:spcBef>
            </a:pPr>
            <a:r>
              <a:rPr b="1" dirty="0">
                <a:latin typeface="Century Gothic"/>
                <a:cs typeface="Century Gothic"/>
              </a:rPr>
              <a:t>Self test για τους ανηλίκους 5-12 </a:t>
            </a:r>
            <a:r>
              <a:rPr b="1" spc="5" dirty="0">
                <a:latin typeface="Century Gothic"/>
                <a:cs typeface="Century Gothic"/>
              </a:rPr>
              <a:t>ετών </a:t>
            </a:r>
            <a:r>
              <a:rPr dirty="0"/>
              <a:t>που πραγματοποιείται </a:t>
            </a:r>
            <a:r>
              <a:rPr spc="5" dirty="0"/>
              <a:t>έως </a:t>
            </a:r>
            <a:r>
              <a:rPr dirty="0"/>
              <a:t>48 </a:t>
            </a:r>
            <a:r>
              <a:rPr spc="5" dirty="0"/>
              <a:t> </a:t>
            </a:r>
            <a:r>
              <a:rPr dirty="0"/>
              <a:t>ώρες πριν </a:t>
            </a:r>
            <a:r>
              <a:rPr spc="5" dirty="0"/>
              <a:t>το </a:t>
            </a:r>
            <a:r>
              <a:rPr dirty="0"/>
              <a:t>ταξίδι αποκλειστικά </a:t>
            </a:r>
            <a:r>
              <a:rPr spc="5" dirty="0"/>
              <a:t>σε </a:t>
            </a:r>
            <a:r>
              <a:rPr dirty="0"/>
              <a:t>ιδιωτικά </a:t>
            </a:r>
            <a:r>
              <a:rPr spc="5" dirty="0"/>
              <a:t>διαγνωστικά κέντρα με </a:t>
            </a:r>
            <a:r>
              <a:rPr spc="10" dirty="0"/>
              <a:t> </a:t>
            </a:r>
            <a:r>
              <a:rPr spc="5" dirty="0"/>
              <a:t>δαπάνη του </a:t>
            </a:r>
            <a:r>
              <a:rPr dirty="0"/>
              <a:t>ταξιδιώτη 10 </a:t>
            </a:r>
            <a:r>
              <a:rPr spc="5" dirty="0"/>
              <a:t>ευρώ </a:t>
            </a:r>
            <a:r>
              <a:rPr dirty="0"/>
              <a:t>/τεστ. </a:t>
            </a:r>
            <a:r>
              <a:rPr spc="5" dirty="0"/>
              <a:t>Αποδεικνύεται με </a:t>
            </a:r>
            <a:r>
              <a:rPr dirty="0"/>
              <a:t>υποχρεωτική </a:t>
            </a:r>
            <a:r>
              <a:rPr spc="5" dirty="0"/>
              <a:t> </a:t>
            </a:r>
            <a:r>
              <a:rPr dirty="0"/>
              <a:t>επίδειξη βεβαίωσης αρνητικής </a:t>
            </a:r>
            <a:r>
              <a:rPr spc="5" dirty="0"/>
              <a:t>διάγνωσης </a:t>
            </a:r>
            <a:r>
              <a:rPr dirty="0"/>
              <a:t>από </a:t>
            </a:r>
            <a:r>
              <a:rPr spc="5" dirty="0"/>
              <a:t>το gov.gr στο check-in </a:t>
            </a:r>
            <a:r>
              <a:rPr spc="-1010" dirty="0"/>
              <a:t> </a:t>
            </a:r>
            <a:r>
              <a:rPr spc="5" dirty="0"/>
              <a:t>κάθε μεταφορικού μέσου </a:t>
            </a:r>
            <a:r>
              <a:rPr dirty="0"/>
              <a:t>και </a:t>
            </a:r>
            <a:r>
              <a:rPr spc="5" dirty="0"/>
              <a:t>έλεγχο </a:t>
            </a:r>
            <a:r>
              <a:rPr dirty="0"/>
              <a:t>γνησιότητας </a:t>
            </a:r>
            <a:r>
              <a:rPr spc="5" dirty="0"/>
              <a:t>με την εφαρμογή </a:t>
            </a:r>
            <a:r>
              <a:rPr spc="10" dirty="0"/>
              <a:t> </a:t>
            </a:r>
            <a:r>
              <a:rPr spc="5" dirty="0"/>
              <a:t>covid</a:t>
            </a:r>
            <a:r>
              <a:rPr spc="-5" dirty="0"/>
              <a:t> </a:t>
            </a:r>
            <a:r>
              <a:rPr dirty="0"/>
              <a:t>free app από </a:t>
            </a:r>
            <a:r>
              <a:rPr spc="5" dirty="0"/>
              <a:t>τον</a:t>
            </a:r>
            <a:r>
              <a:rPr dirty="0"/>
              <a:t> </a:t>
            </a:r>
            <a:r>
              <a:rPr spc="-5" dirty="0"/>
              <a:t>ιδιώτη.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39829"/>
            <a:ext cx="18034635" cy="304990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just">
              <a:lnSpc>
                <a:spcPts val="8000"/>
              </a:lnSpc>
              <a:spcBef>
                <a:spcPts val="10"/>
              </a:spcBef>
            </a:pPr>
            <a:r>
              <a:rPr lang="el-GR" sz="6500" spc="5" dirty="0" err="1" smtClean="0"/>
              <a:t>Ανεμβολίαστοι</a:t>
            </a:r>
            <a:r>
              <a:rPr lang="el-GR" sz="6500" spc="5" dirty="0" smtClean="0"/>
              <a:t> </a:t>
            </a:r>
            <a:r>
              <a:rPr lang="el-GR" sz="6500" spc="5" dirty="0"/>
              <a:t>τ</a:t>
            </a:r>
            <a:r>
              <a:rPr sz="6500" spc="5" dirty="0" smtClean="0"/>
              <a:t>α</a:t>
            </a:r>
            <a:r>
              <a:rPr sz="6500" spc="5" dirty="0" err="1" smtClean="0"/>
              <a:t>ξιδιώτες</a:t>
            </a:r>
            <a:r>
              <a:rPr sz="6500" spc="5" dirty="0" smtClean="0"/>
              <a:t> </a:t>
            </a:r>
            <a:r>
              <a:rPr sz="6500" dirty="0"/>
              <a:t>προς </a:t>
            </a:r>
            <a:r>
              <a:rPr sz="6500" spc="5" dirty="0"/>
              <a:t>όλους τους ηπειρωτικούς και </a:t>
            </a:r>
            <a:r>
              <a:rPr sz="6500" spc="-1785" dirty="0"/>
              <a:t> </a:t>
            </a:r>
            <a:r>
              <a:rPr sz="6500" dirty="0" err="1"/>
              <a:t>νησιωτικούς</a:t>
            </a:r>
            <a:r>
              <a:rPr sz="6500" dirty="0"/>
              <a:t> </a:t>
            </a:r>
            <a:r>
              <a:rPr sz="6500" spc="-5" dirty="0" smtClean="0"/>
              <a:t>π</a:t>
            </a:r>
            <a:r>
              <a:rPr sz="6500" spc="-5" dirty="0" err="1" smtClean="0"/>
              <a:t>ροορισμούς</a:t>
            </a:r>
            <a:r>
              <a:rPr lang="el-GR" sz="6500" spc="-5" dirty="0"/>
              <a:t> </a:t>
            </a:r>
            <a:r>
              <a:rPr sz="6500" spc="5" dirty="0" err="1" smtClean="0"/>
              <a:t>με</a:t>
            </a:r>
            <a:r>
              <a:rPr sz="6500" spc="5" dirty="0" smtClean="0"/>
              <a:t> </a:t>
            </a:r>
            <a:r>
              <a:rPr sz="6500" spc="-1785" dirty="0" smtClean="0"/>
              <a:t> </a:t>
            </a:r>
            <a:r>
              <a:rPr sz="6500" dirty="0"/>
              <a:t>αεροπλάνο,</a:t>
            </a:r>
            <a:r>
              <a:rPr sz="6500" spc="-5" dirty="0"/>
              <a:t> πλοίο, </a:t>
            </a:r>
            <a:r>
              <a:rPr sz="6500" spc="5" dirty="0"/>
              <a:t>τρένο και ΚΤΕΛ</a:t>
            </a:r>
            <a:endParaRPr sz="65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0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4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795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5"/>
              <a:ext cx="93703" cy="13506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99285" marR="5080" indent="-1637664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Κανόνες </a:t>
            </a:r>
            <a:r>
              <a:rPr spc="5" dirty="0"/>
              <a:t>για την Προστασία </a:t>
            </a:r>
            <a:r>
              <a:rPr spc="-2185" dirty="0"/>
              <a:t> </a:t>
            </a:r>
            <a:r>
              <a:rPr spc="5" dirty="0"/>
              <a:t>της</a:t>
            </a:r>
            <a:r>
              <a:rPr dirty="0"/>
              <a:t> </a:t>
            </a:r>
            <a:r>
              <a:rPr spc="10" dirty="0"/>
              <a:t>Δημόσιας</a:t>
            </a:r>
            <a:r>
              <a:rPr spc="5" dirty="0"/>
              <a:t> Υγείας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0048" y="5497654"/>
            <a:ext cx="12659360" cy="264414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065" marR="5080" algn="ctr">
              <a:lnSpc>
                <a:spcPts val="6600"/>
              </a:lnSpc>
              <a:spcBef>
                <a:spcPts val="1000"/>
              </a:spcBef>
            </a:pP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δημόσιων χώρων </a:t>
            </a:r>
            <a:r>
              <a:rPr sz="615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συνάθροισης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5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615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6150" spc="-16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31/3/2022</a:t>
            </a:r>
            <a:endParaRPr sz="61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21223" y="5111642"/>
            <a:ext cx="15314294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(έως 6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μήνες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ts val="8000"/>
              </a:lnSpc>
              <a:spcBef>
                <a:spcPts val="10"/>
              </a:spcBef>
            </a:pPr>
            <a:r>
              <a:rPr sz="6500" b="1" dirty="0">
                <a:latin typeface="Century Gothic"/>
                <a:cs typeface="Century Gothic"/>
              </a:rPr>
              <a:t>Κλειστοί χώροι </a:t>
            </a:r>
            <a:r>
              <a:rPr sz="6500" b="1" spc="5" dirty="0">
                <a:latin typeface="Century Gothic"/>
                <a:cs typeface="Century Gothic"/>
              </a:rPr>
              <a:t>εστίασης </a:t>
            </a:r>
            <a:r>
              <a:rPr sz="6500" dirty="0"/>
              <a:t>(καφέ, </a:t>
            </a:r>
            <a:r>
              <a:rPr sz="6500" spc="5" dirty="0"/>
              <a:t>μπαρ, </a:t>
            </a:r>
            <a:r>
              <a:rPr sz="6500" spc="-1785" dirty="0"/>
              <a:t> </a:t>
            </a:r>
            <a:r>
              <a:rPr sz="6500" spc="5" dirty="0"/>
              <a:t>εστιατόρια, ταβέρνες, κλαμπ, κέντρα </a:t>
            </a:r>
            <a:r>
              <a:rPr sz="6500" spc="10" dirty="0"/>
              <a:t> </a:t>
            </a:r>
            <a:r>
              <a:rPr sz="6500" spc="5" dirty="0"/>
              <a:t>διασκέδασης</a:t>
            </a:r>
            <a:r>
              <a:rPr sz="6500" dirty="0"/>
              <a:t> )</a:t>
            </a:r>
            <a:endParaRPr sz="6500">
              <a:latin typeface="Century Gothic"/>
              <a:cs typeface="Century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31" name="object 31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58" name="object 5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5549263" y="10053039"/>
            <a:ext cx="902335" cy="904240"/>
            <a:chOff x="15549263" y="10053039"/>
            <a:chExt cx="902335" cy="904240"/>
          </a:xfrm>
        </p:grpSpPr>
        <p:sp>
          <p:nvSpPr>
            <p:cNvPr id="64" name="object 64"/>
            <p:cNvSpPr/>
            <p:nvPr/>
          </p:nvSpPr>
          <p:spPr>
            <a:xfrm>
              <a:off x="15759239" y="10134072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70"/>
                  </a:moveTo>
                  <a:lnTo>
                    <a:pt x="16776" y="4152"/>
                  </a:lnTo>
                  <a:lnTo>
                    <a:pt x="14846" y="2692"/>
                  </a:lnTo>
                  <a:lnTo>
                    <a:pt x="13322" y="1130"/>
                  </a:lnTo>
                  <a:lnTo>
                    <a:pt x="11430" y="0"/>
                  </a:lnTo>
                  <a:lnTo>
                    <a:pt x="6464" y="0"/>
                  </a:lnTo>
                  <a:lnTo>
                    <a:pt x="4203" y="1130"/>
                  </a:lnTo>
                  <a:lnTo>
                    <a:pt x="2679" y="2692"/>
                  </a:lnTo>
                  <a:lnTo>
                    <a:pt x="1155" y="4152"/>
                  </a:lnTo>
                  <a:lnTo>
                    <a:pt x="0" y="6070"/>
                  </a:lnTo>
                  <a:lnTo>
                    <a:pt x="0" y="11049"/>
                  </a:lnTo>
                  <a:lnTo>
                    <a:pt x="1155" y="13322"/>
                  </a:lnTo>
                  <a:lnTo>
                    <a:pt x="4203" y="16370"/>
                  </a:lnTo>
                  <a:lnTo>
                    <a:pt x="6464" y="17132"/>
                  </a:lnTo>
                  <a:lnTo>
                    <a:pt x="8737" y="17132"/>
                  </a:lnTo>
                  <a:lnTo>
                    <a:pt x="11430" y="17132"/>
                  </a:lnTo>
                  <a:lnTo>
                    <a:pt x="17513" y="9512"/>
                  </a:lnTo>
                  <a:lnTo>
                    <a:pt x="17513" y="6070"/>
                  </a:lnTo>
                  <a:close/>
                </a:path>
                <a:path w="33019" h="66040">
                  <a:moveTo>
                    <a:pt x="32715" y="55168"/>
                  </a:moveTo>
                  <a:lnTo>
                    <a:pt x="31991" y="52895"/>
                  </a:lnTo>
                  <a:lnTo>
                    <a:pt x="30073" y="51358"/>
                  </a:lnTo>
                  <a:lnTo>
                    <a:pt x="28549" y="49860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60"/>
                  </a:lnTo>
                  <a:lnTo>
                    <a:pt x="16370" y="52895"/>
                  </a:lnTo>
                  <a:lnTo>
                    <a:pt x="15240" y="55168"/>
                  </a:lnTo>
                  <a:lnTo>
                    <a:pt x="15240" y="59728"/>
                  </a:lnTo>
                  <a:lnTo>
                    <a:pt x="16370" y="62026"/>
                  </a:lnTo>
                  <a:lnTo>
                    <a:pt x="18846" y="64516"/>
                  </a:lnTo>
                  <a:lnTo>
                    <a:pt x="20142" y="65049"/>
                  </a:lnTo>
                  <a:lnTo>
                    <a:pt x="21539" y="65392"/>
                  </a:lnTo>
                  <a:lnTo>
                    <a:pt x="22301" y="65633"/>
                  </a:lnTo>
                  <a:lnTo>
                    <a:pt x="23126" y="65824"/>
                  </a:lnTo>
                  <a:lnTo>
                    <a:pt x="23977" y="65824"/>
                  </a:lnTo>
                  <a:lnTo>
                    <a:pt x="24790" y="65824"/>
                  </a:lnTo>
                  <a:lnTo>
                    <a:pt x="25577" y="65671"/>
                  </a:lnTo>
                  <a:lnTo>
                    <a:pt x="26377" y="65430"/>
                  </a:lnTo>
                  <a:lnTo>
                    <a:pt x="27838" y="65087"/>
                  </a:lnTo>
                  <a:lnTo>
                    <a:pt x="32359" y="59702"/>
                  </a:lnTo>
                  <a:lnTo>
                    <a:pt x="32562" y="58991"/>
                  </a:lnTo>
                  <a:lnTo>
                    <a:pt x="32715" y="58216"/>
                  </a:lnTo>
                  <a:lnTo>
                    <a:pt x="32715" y="5516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809110" y="10086139"/>
              <a:ext cx="128572" cy="6580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15549257" y="10304506"/>
              <a:ext cx="122555" cy="222885"/>
            </a:xfrm>
            <a:custGeom>
              <a:avLst/>
              <a:gdLst/>
              <a:ahLst/>
              <a:cxnLst/>
              <a:rect l="l" t="t" r="r" b="b"/>
              <a:pathLst>
                <a:path w="122555" h="222884">
                  <a:moveTo>
                    <a:pt x="17500" y="211899"/>
                  </a:moveTo>
                  <a:lnTo>
                    <a:pt x="16751" y="209588"/>
                  </a:lnTo>
                  <a:lnTo>
                    <a:pt x="14833" y="208064"/>
                  </a:lnTo>
                  <a:lnTo>
                    <a:pt x="13881" y="207137"/>
                  </a:lnTo>
                  <a:lnTo>
                    <a:pt x="12598" y="206565"/>
                  </a:lnTo>
                  <a:lnTo>
                    <a:pt x="11226" y="206222"/>
                  </a:lnTo>
                  <a:lnTo>
                    <a:pt x="10426" y="205943"/>
                  </a:lnTo>
                  <a:lnTo>
                    <a:pt x="9626" y="205803"/>
                  </a:lnTo>
                  <a:lnTo>
                    <a:pt x="7899" y="205803"/>
                  </a:lnTo>
                  <a:lnTo>
                    <a:pt x="7099" y="205943"/>
                  </a:lnTo>
                  <a:lnTo>
                    <a:pt x="6311" y="206222"/>
                  </a:lnTo>
                  <a:lnTo>
                    <a:pt x="4940" y="206565"/>
                  </a:lnTo>
                  <a:lnTo>
                    <a:pt x="3657" y="207137"/>
                  </a:lnTo>
                  <a:lnTo>
                    <a:pt x="2679" y="208064"/>
                  </a:lnTo>
                  <a:lnTo>
                    <a:pt x="787" y="209588"/>
                  </a:lnTo>
                  <a:lnTo>
                    <a:pt x="0" y="211899"/>
                  </a:lnTo>
                  <a:lnTo>
                    <a:pt x="0" y="216433"/>
                  </a:lnTo>
                  <a:lnTo>
                    <a:pt x="787" y="218732"/>
                  </a:lnTo>
                  <a:lnTo>
                    <a:pt x="2679" y="220243"/>
                  </a:lnTo>
                  <a:lnTo>
                    <a:pt x="4203" y="221780"/>
                  </a:lnTo>
                  <a:lnTo>
                    <a:pt x="6464" y="222885"/>
                  </a:lnTo>
                  <a:lnTo>
                    <a:pt x="8788" y="222885"/>
                  </a:lnTo>
                  <a:lnTo>
                    <a:pt x="11049" y="222885"/>
                  </a:lnTo>
                  <a:lnTo>
                    <a:pt x="13335" y="221780"/>
                  </a:lnTo>
                  <a:lnTo>
                    <a:pt x="14833" y="220243"/>
                  </a:lnTo>
                  <a:lnTo>
                    <a:pt x="14668" y="220052"/>
                  </a:lnTo>
                  <a:lnTo>
                    <a:pt x="16154" y="218554"/>
                  </a:lnTo>
                  <a:lnTo>
                    <a:pt x="17132" y="216433"/>
                  </a:lnTo>
                  <a:lnTo>
                    <a:pt x="17132" y="214147"/>
                  </a:lnTo>
                  <a:lnTo>
                    <a:pt x="17500" y="214147"/>
                  </a:lnTo>
                  <a:lnTo>
                    <a:pt x="17500" y="211899"/>
                  </a:lnTo>
                  <a:close/>
                </a:path>
                <a:path w="122555" h="222884">
                  <a:moveTo>
                    <a:pt x="70777" y="141503"/>
                  </a:moveTo>
                  <a:lnTo>
                    <a:pt x="70370" y="139217"/>
                  </a:lnTo>
                  <a:lnTo>
                    <a:pt x="68859" y="138087"/>
                  </a:lnTo>
                  <a:lnTo>
                    <a:pt x="67335" y="137312"/>
                  </a:lnTo>
                  <a:lnTo>
                    <a:pt x="65074" y="137693"/>
                  </a:lnTo>
                  <a:lnTo>
                    <a:pt x="64274" y="139217"/>
                  </a:lnTo>
                  <a:lnTo>
                    <a:pt x="61633" y="142646"/>
                  </a:lnTo>
                  <a:lnTo>
                    <a:pt x="49695" y="164338"/>
                  </a:lnTo>
                  <a:lnTo>
                    <a:pt x="49695" y="164109"/>
                  </a:lnTo>
                  <a:lnTo>
                    <a:pt x="49199" y="152158"/>
                  </a:lnTo>
                  <a:lnTo>
                    <a:pt x="48374" y="136118"/>
                  </a:lnTo>
                  <a:lnTo>
                    <a:pt x="54178" y="132892"/>
                  </a:lnTo>
                  <a:lnTo>
                    <a:pt x="56857" y="128181"/>
                  </a:lnTo>
                  <a:lnTo>
                    <a:pt x="60490" y="121742"/>
                  </a:lnTo>
                  <a:lnTo>
                    <a:pt x="62407" y="118668"/>
                  </a:lnTo>
                  <a:lnTo>
                    <a:pt x="63944" y="115252"/>
                  </a:lnTo>
                  <a:lnTo>
                    <a:pt x="66205" y="112585"/>
                  </a:lnTo>
                  <a:lnTo>
                    <a:pt x="67335" y="111467"/>
                  </a:lnTo>
                  <a:lnTo>
                    <a:pt x="67335" y="109143"/>
                  </a:lnTo>
                  <a:lnTo>
                    <a:pt x="64274" y="106883"/>
                  </a:lnTo>
                  <a:lnTo>
                    <a:pt x="62407" y="106883"/>
                  </a:lnTo>
                  <a:lnTo>
                    <a:pt x="61252" y="108407"/>
                  </a:lnTo>
                  <a:lnTo>
                    <a:pt x="58597" y="111467"/>
                  </a:lnTo>
                  <a:lnTo>
                    <a:pt x="54584" y="118668"/>
                  </a:lnTo>
                  <a:lnTo>
                    <a:pt x="50609" y="125615"/>
                  </a:lnTo>
                  <a:lnTo>
                    <a:pt x="47879" y="128181"/>
                  </a:lnTo>
                  <a:lnTo>
                    <a:pt x="47713" y="125603"/>
                  </a:lnTo>
                  <a:lnTo>
                    <a:pt x="46913" y="112585"/>
                  </a:lnTo>
                  <a:lnTo>
                    <a:pt x="46482" y="103784"/>
                  </a:lnTo>
                  <a:lnTo>
                    <a:pt x="50609" y="98666"/>
                  </a:lnTo>
                  <a:lnTo>
                    <a:pt x="52920" y="94297"/>
                  </a:lnTo>
                  <a:lnTo>
                    <a:pt x="54317" y="91643"/>
                  </a:lnTo>
                  <a:lnTo>
                    <a:pt x="57340" y="84912"/>
                  </a:lnTo>
                  <a:lnTo>
                    <a:pt x="59372" y="80645"/>
                  </a:lnTo>
                  <a:lnTo>
                    <a:pt x="60490" y="79095"/>
                  </a:lnTo>
                  <a:lnTo>
                    <a:pt x="60121" y="77254"/>
                  </a:lnTo>
                  <a:lnTo>
                    <a:pt x="58966" y="76060"/>
                  </a:lnTo>
                  <a:lnTo>
                    <a:pt x="57454" y="74930"/>
                  </a:lnTo>
                  <a:lnTo>
                    <a:pt x="55156" y="75323"/>
                  </a:lnTo>
                  <a:lnTo>
                    <a:pt x="54038" y="76835"/>
                  </a:lnTo>
                  <a:lnTo>
                    <a:pt x="51371" y="80276"/>
                  </a:lnTo>
                  <a:lnTo>
                    <a:pt x="47371" y="92163"/>
                  </a:lnTo>
                  <a:lnTo>
                    <a:pt x="46113" y="94297"/>
                  </a:lnTo>
                  <a:lnTo>
                    <a:pt x="46012" y="90131"/>
                  </a:lnTo>
                  <a:lnTo>
                    <a:pt x="45885" y="84912"/>
                  </a:lnTo>
                  <a:lnTo>
                    <a:pt x="45910" y="66789"/>
                  </a:lnTo>
                  <a:lnTo>
                    <a:pt x="46266" y="56946"/>
                  </a:lnTo>
                  <a:lnTo>
                    <a:pt x="47193" y="45275"/>
                  </a:lnTo>
                  <a:lnTo>
                    <a:pt x="47574" y="43370"/>
                  </a:lnTo>
                  <a:lnTo>
                    <a:pt x="46037" y="41452"/>
                  </a:lnTo>
                  <a:lnTo>
                    <a:pt x="44145" y="41452"/>
                  </a:lnTo>
                  <a:lnTo>
                    <a:pt x="42240" y="41084"/>
                  </a:lnTo>
                  <a:lnTo>
                    <a:pt x="40716" y="42608"/>
                  </a:lnTo>
                  <a:lnTo>
                    <a:pt x="40335" y="44513"/>
                  </a:lnTo>
                  <a:lnTo>
                    <a:pt x="39484" y="55486"/>
                  </a:lnTo>
                  <a:lnTo>
                    <a:pt x="39090" y="66789"/>
                  </a:lnTo>
                  <a:lnTo>
                    <a:pt x="39166" y="84912"/>
                  </a:lnTo>
                  <a:lnTo>
                    <a:pt x="39255" y="90131"/>
                  </a:lnTo>
                  <a:lnTo>
                    <a:pt x="38188" y="88519"/>
                  </a:lnTo>
                  <a:lnTo>
                    <a:pt x="33502" y="80276"/>
                  </a:lnTo>
                  <a:lnTo>
                    <a:pt x="32715" y="79095"/>
                  </a:lnTo>
                  <a:lnTo>
                    <a:pt x="31978" y="77584"/>
                  </a:lnTo>
                  <a:lnTo>
                    <a:pt x="30073" y="76835"/>
                  </a:lnTo>
                  <a:lnTo>
                    <a:pt x="28194" y="77584"/>
                  </a:lnTo>
                  <a:lnTo>
                    <a:pt x="26606" y="78765"/>
                  </a:lnTo>
                  <a:lnTo>
                    <a:pt x="25895" y="80645"/>
                  </a:lnTo>
                  <a:lnTo>
                    <a:pt x="26606" y="82156"/>
                  </a:lnTo>
                  <a:lnTo>
                    <a:pt x="27393" y="83337"/>
                  </a:lnTo>
                  <a:lnTo>
                    <a:pt x="36372" y="97663"/>
                  </a:lnTo>
                  <a:lnTo>
                    <a:pt x="39674" y="101219"/>
                  </a:lnTo>
                  <a:lnTo>
                    <a:pt x="40690" y="121742"/>
                  </a:lnTo>
                  <a:lnTo>
                    <a:pt x="40894" y="125603"/>
                  </a:lnTo>
                  <a:lnTo>
                    <a:pt x="35547" y="120916"/>
                  </a:lnTo>
                  <a:lnTo>
                    <a:pt x="27800" y="109143"/>
                  </a:lnTo>
                  <a:lnTo>
                    <a:pt x="27025" y="107632"/>
                  </a:lnTo>
                  <a:lnTo>
                    <a:pt x="25120" y="106883"/>
                  </a:lnTo>
                  <a:lnTo>
                    <a:pt x="23228" y="107632"/>
                  </a:lnTo>
                  <a:lnTo>
                    <a:pt x="21717" y="108026"/>
                  </a:lnTo>
                  <a:lnTo>
                    <a:pt x="20535" y="110299"/>
                  </a:lnTo>
                  <a:lnTo>
                    <a:pt x="41402" y="134683"/>
                  </a:lnTo>
                  <a:lnTo>
                    <a:pt x="42252" y="149656"/>
                  </a:lnTo>
                  <a:lnTo>
                    <a:pt x="42633" y="158381"/>
                  </a:lnTo>
                  <a:lnTo>
                    <a:pt x="42837" y="164109"/>
                  </a:lnTo>
                  <a:lnTo>
                    <a:pt x="40309" y="161404"/>
                  </a:lnTo>
                  <a:lnTo>
                    <a:pt x="37706" y="158381"/>
                  </a:lnTo>
                  <a:lnTo>
                    <a:pt x="35394" y="155206"/>
                  </a:lnTo>
                  <a:lnTo>
                    <a:pt x="31559" y="150253"/>
                  </a:lnTo>
                  <a:lnTo>
                    <a:pt x="28930" y="142646"/>
                  </a:lnTo>
                  <a:lnTo>
                    <a:pt x="27393" y="141503"/>
                  </a:lnTo>
                  <a:lnTo>
                    <a:pt x="25895" y="140360"/>
                  </a:lnTo>
                  <a:lnTo>
                    <a:pt x="22491" y="142214"/>
                  </a:lnTo>
                  <a:lnTo>
                    <a:pt x="22440" y="142646"/>
                  </a:lnTo>
                  <a:lnTo>
                    <a:pt x="20929" y="145300"/>
                  </a:lnTo>
                  <a:lnTo>
                    <a:pt x="24752" y="152158"/>
                  </a:lnTo>
                  <a:lnTo>
                    <a:pt x="34340" y="165100"/>
                  </a:lnTo>
                  <a:lnTo>
                    <a:pt x="39636" y="171094"/>
                  </a:lnTo>
                  <a:lnTo>
                    <a:pt x="43091" y="173710"/>
                  </a:lnTo>
                  <a:lnTo>
                    <a:pt x="42989" y="187617"/>
                  </a:lnTo>
                  <a:lnTo>
                    <a:pt x="42722" y="193840"/>
                  </a:lnTo>
                  <a:lnTo>
                    <a:pt x="42240" y="200075"/>
                  </a:lnTo>
                  <a:lnTo>
                    <a:pt x="42240" y="201968"/>
                  </a:lnTo>
                  <a:lnTo>
                    <a:pt x="43370" y="203479"/>
                  </a:lnTo>
                  <a:lnTo>
                    <a:pt x="45288" y="203885"/>
                  </a:lnTo>
                  <a:lnTo>
                    <a:pt x="47193" y="203885"/>
                  </a:lnTo>
                  <a:lnTo>
                    <a:pt x="49936" y="173456"/>
                  </a:lnTo>
                  <a:lnTo>
                    <a:pt x="56146" y="168770"/>
                  </a:lnTo>
                  <a:lnTo>
                    <a:pt x="58496" y="164338"/>
                  </a:lnTo>
                  <a:lnTo>
                    <a:pt x="60058" y="161404"/>
                  </a:lnTo>
                  <a:lnTo>
                    <a:pt x="67754" y="146011"/>
                  </a:lnTo>
                  <a:lnTo>
                    <a:pt x="69621" y="143040"/>
                  </a:lnTo>
                  <a:lnTo>
                    <a:pt x="70777" y="141503"/>
                  </a:lnTo>
                  <a:close/>
                </a:path>
                <a:path w="122555" h="222884">
                  <a:moveTo>
                    <a:pt x="78397" y="5702"/>
                  </a:moveTo>
                  <a:lnTo>
                    <a:pt x="77228" y="3810"/>
                  </a:lnTo>
                  <a:lnTo>
                    <a:pt x="76123" y="2273"/>
                  </a:lnTo>
                  <a:lnTo>
                    <a:pt x="74536" y="1117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17"/>
                  </a:lnTo>
                  <a:lnTo>
                    <a:pt x="64681" y="2273"/>
                  </a:lnTo>
                  <a:lnTo>
                    <a:pt x="63182" y="3810"/>
                  </a:lnTo>
                  <a:lnTo>
                    <a:pt x="62420" y="5702"/>
                  </a:lnTo>
                  <a:lnTo>
                    <a:pt x="62420" y="9880"/>
                  </a:lnTo>
                  <a:lnTo>
                    <a:pt x="63182" y="11772"/>
                  </a:lnTo>
                  <a:lnTo>
                    <a:pt x="66205" y="14820"/>
                  </a:lnTo>
                  <a:lnTo>
                    <a:pt x="68110" y="15595"/>
                  </a:lnTo>
                  <a:lnTo>
                    <a:pt x="70370" y="15595"/>
                  </a:lnTo>
                  <a:lnTo>
                    <a:pt x="72682" y="15595"/>
                  </a:lnTo>
                  <a:lnTo>
                    <a:pt x="74536" y="14820"/>
                  </a:lnTo>
                  <a:lnTo>
                    <a:pt x="76123" y="13296"/>
                  </a:lnTo>
                  <a:lnTo>
                    <a:pt x="77228" y="11772"/>
                  </a:lnTo>
                  <a:lnTo>
                    <a:pt x="78397" y="9880"/>
                  </a:lnTo>
                  <a:lnTo>
                    <a:pt x="78397" y="5702"/>
                  </a:lnTo>
                  <a:close/>
                </a:path>
                <a:path w="122555" h="222884">
                  <a:moveTo>
                    <a:pt x="122491" y="41452"/>
                  </a:moveTo>
                  <a:lnTo>
                    <a:pt x="121754" y="39192"/>
                  </a:lnTo>
                  <a:lnTo>
                    <a:pt x="119837" y="37680"/>
                  </a:lnTo>
                  <a:lnTo>
                    <a:pt x="118325" y="36131"/>
                  </a:lnTo>
                  <a:lnTo>
                    <a:pt x="116039" y="35001"/>
                  </a:lnTo>
                  <a:lnTo>
                    <a:pt x="111480" y="35001"/>
                  </a:lnTo>
                  <a:lnTo>
                    <a:pt x="109194" y="36131"/>
                  </a:lnTo>
                  <a:lnTo>
                    <a:pt x="107670" y="37680"/>
                  </a:lnTo>
                  <a:lnTo>
                    <a:pt x="105765" y="39192"/>
                  </a:lnTo>
                  <a:lnTo>
                    <a:pt x="104990" y="41452"/>
                  </a:lnTo>
                  <a:lnTo>
                    <a:pt x="104990" y="46024"/>
                  </a:lnTo>
                  <a:lnTo>
                    <a:pt x="105765" y="48310"/>
                  </a:lnTo>
                  <a:lnTo>
                    <a:pt x="107670" y="49822"/>
                  </a:lnTo>
                  <a:lnTo>
                    <a:pt x="108648" y="50774"/>
                  </a:lnTo>
                  <a:lnTo>
                    <a:pt x="109893" y="51308"/>
                  </a:lnTo>
                  <a:lnTo>
                    <a:pt x="111302" y="51676"/>
                  </a:lnTo>
                  <a:lnTo>
                    <a:pt x="112077" y="51943"/>
                  </a:lnTo>
                  <a:lnTo>
                    <a:pt x="112877" y="52120"/>
                  </a:lnTo>
                  <a:lnTo>
                    <a:pt x="114604" y="52120"/>
                  </a:lnTo>
                  <a:lnTo>
                    <a:pt x="115430" y="51943"/>
                  </a:lnTo>
                  <a:lnTo>
                    <a:pt x="116230" y="51676"/>
                  </a:lnTo>
                  <a:lnTo>
                    <a:pt x="117602" y="51308"/>
                  </a:lnTo>
                  <a:lnTo>
                    <a:pt x="118884" y="50774"/>
                  </a:lnTo>
                  <a:lnTo>
                    <a:pt x="119837" y="49822"/>
                  </a:lnTo>
                  <a:lnTo>
                    <a:pt x="121754" y="48310"/>
                  </a:lnTo>
                  <a:lnTo>
                    <a:pt x="122491" y="46024"/>
                  </a:lnTo>
                  <a:lnTo>
                    <a:pt x="122491" y="4145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52743" y="10173735"/>
              <a:ext cx="80259" cy="134948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5614688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38" y="666826"/>
                  </a:moveTo>
                  <a:lnTo>
                    <a:pt x="16738" y="664540"/>
                  </a:lnTo>
                  <a:lnTo>
                    <a:pt x="14859" y="662990"/>
                  </a:lnTo>
                  <a:lnTo>
                    <a:pt x="13868" y="662038"/>
                  </a:lnTo>
                  <a:lnTo>
                    <a:pt x="12585" y="661504"/>
                  </a:lnTo>
                  <a:lnTo>
                    <a:pt x="11214" y="661162"/>
                  </a:lnTo>
                  <a:lnTo>
                    <a:pt x="10439" y="660908"/>
                  </a:lnTo>
                  <a:lnTo>
                    <a:pt x="9626" y="660730"/>
                  </a:lnTo>
                  <a:lnTo>
                    <a:pt x="7912" y="660730"/>
                  </a:lnTo>
                  <a:lnTo>
                    <a:pt x="7086" y="660908"/>
                  </a:lnTo>
                  <a:lnTo>
                    <a:pt x="6286" y="661162"/>
                  </a:lnTo>
                  <a:lnTo>
                    <a:pt x="4914" y="661504"/>
                  </a:lnTo>
                  <a:lnTo>
                    <a:pt x="3619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58"/>
                  </a:lnTo>
                  <a:lnTo>
                    <a:pt x="2692" y="675195"/>
                  </a:lnTo>
                  <a:lnTo>
                    <a:pt x="4178" y="676706"/>
                  </a:lnTo>
                  <a:lnTo>
                    <a:pt x="6477" y="677837"/>
                  </a:lnTo>
                  <a:lnTo>
                    <a:pt x="11036" y="677837"/>
                  </a:lnTo>
                  <a:lnTo>
                    <a:pt x="13335" y="676706"/>
                  </a:lnTo>
                  <a:lnTo>
                    <a:pt x="14859" y="675195"/>
                  </a:lnTo>
                  <a:lnTo>
                    <a:pt x="16738" y="673658"/>
                  </a:lnTo>
                  <a:lnTo>
                    <a:pt x="17538" y="671385"/>
                  </a:lnTo>
                  <a:lnTo>
                    <a:pt x="17538" y="666826"/>
                  </a:lnTo>
                  <a:close/>
                </a:path>
                <a:path w="751840" h="678179">
                  <a:moveTo>
                    <a:pt x="567944" y="62395"/>
                  </a:moveTo>
                  <a:lnTo>
                    <a:pt x="566801" y="60464"/>
                  </a:lnTo>
                  <a:lnTo>
                    <a:pt x="565289" y="59715"/>
                  </a:lnTo>
                  <a:lnTo>
                    <a:pt x="553732" y="55600"/>
                  </a:lnTo>
                  <a:lnTo>
                    <a:pt x="547966" y="53327"/>
                  </a:lnTo>
                  <a:lnTo>
                    <a:pt x="547039" y="52082"/>
                  </a:lnTo>
                  <a:lnTo>
                    <a:pt x="545896" y="47167"/>
                  </a:lnTo>
                  <a:lnTo>
                    <a:pt x="544334" y="42214"/>
                  </a:lnTo>
                  <a:lnTo>
                    <a:pt x="540550" y="31927"/>
                  </a:lnTo>
                  <a:lnTo>
                    <a:pt x="538289" y="26606"/>
                  </a:lnTo>
                  <a:lnTo>
                    <a:pt x="534479" y="19773"/>
                  </a:lnTo>
                  <a:lnTo>
                    <a:pt x="532218" y="19380"/>
                  </a:lnTo>
                  <a:lnTo>
                    <a:pt x="529158" y="20891"/>
                  </a:lnTo>
                  <a:lnTo>
                    <a:pt x="528396" y="23177"/>
                  </a:lnTo>
                  <a:lnTo>
                    <a:pt x="529513" y="24701"/>
                  </a:lnTo>
                  <a:lnTo>
                    <a:pt x="532218" y="29654"/>
                  </a:lnTo>
                  <a:lnTo>
                    <a:pt x="534479" y="34594"/>
                  </a:lnTo>
                  <a:lnTo>
                    <a:pt x="537502" y="42900"/>
                  </a:lnTo>
                  <a:lnTo>
                    <a:pt x="539330" y="49911"/>
                  </a:lnTo>
                  <a:lnTo>
                    <a:pt x="524573" y="43586"/>
                  </a:lnTo>
                  <a:lnTo>
                    <a:pt x="517232" y="40144"/>
                  </a:lnTo>
                  <a:lnTo>
                    <a:pt x="516547" y="35915"/>
                  </a:lnTo>
                  <a:lnTo>
                    <a:pt x="516115" y="31648"/>
                  </a:lnTo>
                  <a:lnTo>
                    <a:pt x="514680" y="27381"/>
                  </a:lnTo>
                  <a:lnTo>
                    <a:pt x="513562" y="22821"/>
                  </a:lnTo>
                  <a:lnTo>
                    <a:pt x="511619" y="18249"/>
                  </a:lnTo>
                  <a:lnTo>
                    <a:pt x="507453" y="12166"/>
                  </a:lnTo>
                  <a:lnTo>
                    <a:pt x="505193" y="11772"/>
                  </a:lnTo>
                  <a:lnTo>
                    <a:pt x="502132" y="14033"/>
                  </a:lnTo>
                  <a:lnTo>
                    <a:pt x="502132" y="16344"/>
                  </a:lnTo>
                  <a:lnTo>
                    <a:pt x="502907" y="17856"/>
                  </a:lnTo>
                  <a:lnTo>
                    <a:pt x="505548" y="21297"/>
                  </a:lnTo>
                  <a:lnTo>
                    <a:pt x="507111" y="25095"/>
                  </a:lnTo>
                  <a:lnTo>
                    <a:pt x="508901" y="31711"/>
                  </a:lnTo>
                  <a:lnTo>
                    <a:pt x="509790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590"/>
                  </a:lnTo>
                  <a:lnTo>
                    <a:pt x="485394" y="20116"/>
                  </a:lnTo>
                  <a:lnTo>
                    <a:pt x="485394" y="18249"/>
                  </a:lnTo>
                  <a:lnTo>
                    <a:pt x="486918" y="11049"/>
                  </a:lnTo>
                  <a:lnTo>
                    <a:pt x="483108" y="4546"/>
                  </a:lnTo>
                  <a:lnTo>
                    <a:pt x="481228" y="4165"/>
                  </a:lnTo>
                  <a:lnTo>
                    <a:pt x="479298" y="4953"/>
                  </a:lnTo>
                  <a:lnTo>
                    <a:pt x="477799" y="6070"/>
                  </a:lnTo>
                  <a:lnTo>
                    <a:pt x="477405" y="7988"/>
                  </a:lnTo>
                  <a:lnTo>
                    <a:pt x="480047" y="12484"/>
                  </a:lnTo>
                  <a:lnTo>
                    <a:pt x="479298" y="14439"/>
                  </a:lnTo>
                  <a:lnTo>
                    <a:pt x="478523" y="20218"/>
                  </a:lnTo>
                  <a:lnTo>
                    <a:pt x="444690" y="736"/>
                  </a:lnTo>
                  <a:lnTo>
                    <a:pt x="443166" y="0"/>
                  </a:lnTo>
                  <a:lnTo>
                    <a:pt x="440905" y="368"/>
                  </a:lnTo>
                  <a:lnTo>
                    <a:pt x="440118" y="1905"/>
                  </a:lnTo>
                  <a:lnTo>
                    <a:pt x="438988" y="3403"/>
                  </a:lnTo>
                  <a:lnTo>
                    <a:pt x="439762" y="5664"/>
                  </a:lnTo>
                  <a:lnTo>
                    <a:pt x="441274" y="6438"/>
                  </a:lnTo>
                  <a:lnTo>
                    <a:pt x="464477" y="20218"/>
                  </a:lnTo>
                  <a:lnTo>
                    <a:pt x="472135" y="24574"/>
                  </a:lnTo>
                  <a:lnTo>
                    <a:pt x="470941" y="25095"/>
                  </a:lnTo>
                  <a:lnTo>
                    <a:pt x="464489" y="28524"/>
                  </a:lnTo>
                  <a:lnTo>
                    <a:pt x="457631" y="28524"/>
                  </a:lnTo>
                  <a:lnTo>
                    <a:pt x="456120" y="30429"/>
                  </a:lnTo>
                  <a:lnTo>
                    <a:pt x="456120" y="33820"/>
                  </a:lnTo>
                  <a:lnTo>
                    <a:pt x="457631" y="35344"/>
                  </a:lnTo>
                  <a:lnTo>
                    <a:pt x="466013" y="34963"/>
                  </a:lnTo>
                  <a:lnTo>
                    <a:pt x="469798" y="33477"/>
                  </a:lnTo>
                  <a:lnTo>
                    <a:pt x="473989" y="31165"/>
                  </a:lnTo>
                  <a:lnTo>
                    <a:pt x="479590" y="28638"/>
                  </a:lnTo>
                  <a:lnTo>
                    <a:pt x="494436" y="36639"/>
                  </a:lnTo>
                  <a:lnTo>
                    <a:pt x="505015" y="41859"/>
                  </a:lnTo>
                  <a:lnTo>
                    <a:pt x="500849" y="43370"/>
                  </a:lnTo>
                  <a:lnTo>
                    <a:pt x="485394" y="46786"/>
                  </a:lnTo>
                  <a:lnTo>
                    <a:pt x="484263" y="48298"/>
                  </a:lnTo>
                  <a:lnTo>
                    <a:pt x="485013" y="52082"/>
                  </a:lnTo>
                  <a:lnTo>
                    <a:pt x="486524" y="53225"/>
                  </a:lnTo>
                  <a:lnTo>
                    <a:pt x="493014" y="51714"/>
                  </a:lnTo>
                  <a:lnTo>
                    <a:pt x="506577" y="48958"/>
                  </a:lnTo>
                  <a:lnTo>
                    <a:pt x="512953" y="45631"/>
                  </a:lnTo>
                  <a:lnTo>
                    <a:pt x="524751" y="51066"/>
                  </a:lnTo>
                  <a:lnTo>
                    <a:pt x="530656" y="53619"/>
                  </a:lnTo>
                  <a:lnTo>
                    <a:pt x="523074" y="55892"/>
                  </a:lnTo>
                  <a:lnTo>
                    <a:pt x="511619" y="57785"/>
                  </a:lnTo>
                  <a:lnTo>
                    <a:pt x="510514" y="59296"/>
                  </a:lnTo>
                  <a:lnTo>
                    <a:pt x="510514" y="61239"/>
                  </a:lnTo>
                  <a:lnTo>
                    <a:pt x="510882" y="63144"/>
                  </a:lnTo>
                  <a:lnTo>
                    <a:pt x="512800" y="64274"/>
                  </a:lnTo>
                  <a:lnTo>
                    <a:pt x="514324" y="64274"/>
                  </a:lnTo>
                  <a:lnTo>
                    <a:pt x="519633" y="63487"/>
                  </a:lnTo>
                  <a:lnTo>
                    <a:pt x="524573" y="62395"/>
                  </a:lnTo>
                  <a:lnTo>
                    <a:pt x="529513" y="60820"/>
                  </a:lnTo>
                  <a:lnTo>
                    <a:pt x="533057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08" y="66916"/>
                  </a:lnTo>
                  <a:lnTo>
                    <a:pt x="566801" y="65798"/>
                  </a:lnTo>
                  <a:lnTo>
                    <a:pt x="567194" y="64274"/>
                  </a:lnTo>
                  <a:lnTo>
                    <a:pt x="567944" y="62395"/>
                  </a:lnTo>
                  <a:close/>
                </a:path>
                <a:path w="751840" h="678179">
                  <a:moveTo>
                    <a:pt x="590016" y="97751"/>
                  </a:moveTo>
                  <a:lnTo>
                    <a:pt x="588873" y="95453"/>
                  </a:lnTo>
                  <a:lnTo>
                    <a:pt x="585812" y="92405"/>
                  </a:lnTo>
                  <a:lnTo>
                    <a:pt x="583526" y="91313"/>
                  </a:lnTo>
                  <a:lnTo>
                    <a:pt x="578612" y="91313"/>
                  </a:lnTo>
                  <a:lnTo>
                    <a:pt x="576313" y="92405"/>
                  </a:lnTo>
                  <a:lnTo>
                    <a:pt x="573265" y="95453"/>
                  </a:lnTo>
                  <a:lnTo>
                    <a:pt x="572135" y="97358"/>
                  </a:lnTo>
                  <a:lnTo>
                    <a:pt x="572135" y="102298"/>
                  </a:lnTo>
                  <a:lnTo>
                    <a:pt x="573265" y="104597"/>
                  </a:lnTo>
                  <a:lnTo>
                    <a:pt x="576313" y="107645"/>
                  </a:lnTo>
                  <a:lnTo>
                    <a:pt x="578612" y="108394"/>
                  </a:lnTo>
                  <a:lnTo>
                    <a:pt x="583526" y="108394"/>
                  </a:lnTo>
                  <a:lnTo>
                    <a:pt x="585812" y="107645"/>
                  </a:lnTo>
                  <a:lnTo>
                    <a:pt x="587349" y="106121"/>
                  </a:lnTo>
                  <a:lnTo>
                    <a:pt x="588873" y="104597"/>
                  </a:lnTo>
                  <a:lnTo>
                    <a:pt x="590016" y="102298"/>
                  </a:lnTo>
                  <a:lnTo>
                    <a:pt x="590016" y="97751"/>
                  </a:lnTo>
                  <a:close/>
                </a:path>
                <a:path w="751840" h="678179">
                  <a:moveTo>
                    <a:pt x="602195" y="37973"/>
                  </a:moveTo>
                  <a:lnTo>
                    <a:pt x="601052" y="36118"/>
                  </a:lnTo>
                  <a:lnTo>
                    <a:pt x="598017" y="33083"/>
                  </a:lnTo>
                  <a:lnTo>
                    <a:pt x="595718" y="31927"/>
                  </a:lnTo>
                  <a:lnTo>
                    <a:pt x="590804" y="31927"/>
                  </a:lnTo>
                  <a:lnTo>
                    <a:pt x="588479" y="33083"/>
                  </a:lnTo>
                  <a:lnTo>
                    <a:pt x="585457" y="36118"/>
                  </a:lnTo>
                  <a:lnTo>
                    <a:pt x="584301" y="37973"/>
                  </a:lnTo>
                  <a:lnTo>
                    <a:pt x="584301" y="42976"/>
                  </a:lnTo>
                  <a:lnTo>
                    <a:pt x="585457" y="45262"/>
                  </a:lnTo>
                  <a:lnTo>
                    <a:pt x="588479" y="48298"/>
                  </a:lnTo>
                  <a:lnTo>
                    <a:pt x="590804" y="49060"/>
                  </a:lnTo>
                  <a:lnTo>
                    <a:pt x="593051" y="49060"/>
                  </a:lnTo>
                  <a:lnTo>
                    <a:pt x="595718" y="49060"/>
                  </a:lnTo>
                  <a:lnTo>
                    <a:pt x="598017" y="48298"/>
                  </a:lnTo>
                  <a:lnTo>
                    <a:pt x="601052" y="45262"/>
                  </a:lnTo>
                  <a:lnTo>
                    <a:pt x="602195" y="42976"/>
                  </a:lnTo>
                  <a:lnTo>
                    <a:pt x="602195" y="37973"/>
                  </a:lnTo>
                  <a:close/>
                </a:path>
                <a:path w="751840" h="678179">
                  <a:moveTo>
                    <a:pt x="717842" y="259016"/>
                  </a:moveTo>
                  <a:lnTo>
                    <a:pt x="716673" y="256743"/>
                  </a:lnTo>
                  <a:lnTo>
                    <a:pt x="713651" y="253707"/>
                  </a:lnTo>
                  <a:lnTo>
                    <a:pt x="711365" y="252564"/>
                  </a:lnTo>
                  <a:lnTo>
                    <a:pt x="706412" y="252564"/>
                  </a:lnTo>
                  <a:lnTo>
                    <a:pt x="704138" y="253707"/>
                  </a:lnTo>
                  <a:lnTo>
                    <a:pt x="701103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03" y="265874"/>
                  </a:lnTo>
                  <a:lnTo>
                    <a:pt x="703580" y="268351"/>
                  </a:lnTo>
                  <a:lnTo>
                    <a:pt x="704862" y="268909"/>
                  </a:lnTo>
                  <a:lnTo>
                    <a:pt x="706234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85" y="269684"/>
                  </a:lnTo>
                  <a:lnTo>
                    <a:pt x="709612" y="269684"/>
                  </a:lnTo>
                  <a:lnTo>
                    <a:pt x="710412" y="269532"/>
                  </a:lnTo>
                  <a:lnTo>
                    <a:pt x="711250" y="269290"/>
                  </a:lnTo>
                  <a:lnTo>
                    <a:pt x="712787" y="268947"/>
                  </a:lnTo>
                  <a:lnTo>
                    <a:pt x="714171" y="268376"/>
                  </a:lnTo>
                  <a:lnTo>
                    <a:pt x="716673" y="265874"/>
                  </a:lnTo>
                  <a:lnTo>
                    <a:pt x="717842" y="263601"/>
                  </a:lnTo>
                  <a:lnTo>
                    <a:pt x="717842" y="259016"/>
                  </a:lnTo>
                  <a:close/>
                </a:path>
                <a:path w="751840" h="678179">
                  <a:moveTo>
                    <a:pt x="751293" y="213385"/>
                  </a:moveTo>
                  <a:lnTo>
                    <a:pt x="750138" y="211112"/>
                  </a:lnTo>
                  <a:lnTo>
                    <a:pt x="747115" y="208076"/>
                  </a:lnTo>
                  <a:lnTo>
                    <a:pt x="744842" y="206895"/>
                  </a:lnTo>
                  <a:lnTo>
                    <a:pt x="739902" y="206895"/>
                  </a:lnTo>
                  <a:lnTo>
                    <a:pt x="737603" y="208076"/>
                  </a:lnTo>
                  <a:lnTo>
                    <a:pt x="734568" y="211112"/>
                  </a:lnTo>
                  <a:lnTo>
                    <a:pt x="733412" y="213385"/>
                  </a:lnTo>
                  <a:lnTo>
                    <a:pt x="733412" y="217957"/>
                  </a:lnTo>
                  <a:lnTo>
                    <a:pt x="741324" y="224040"/>
                  </a:lnTo>
                  <a:lnTo>
                    <a:pt x="743038" y="224040"/>
                  </a:lnTo>
                  <a:lnTo>
                    <a:pt x="743927" y="223875"/>
                  </a:lnTo>
                  <a:lnTo>
                    <a:pt x="744715" y="223659"/>
                  </a:lnTo>
                  <a:lnTo>
                    <a:pt x="746264" y="223278"/>
                  </a:lnTo>
                  <a:lnTo>
                    <a:pt x="747636" y="222745"/>
                  </a:lnTo>
                  <a:lnTo>
                    <a:pt x="750138" y="220256"/>
                  </a:lnTo>
                  <a:lnTo>
                    <a:pt x="751293" y="217957"/>
                  </a:lnTo>
                  <a:lnTo>
                    <a:pt x="751293" y="213385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6359543" y="10325029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25" y="411988"/>
                  </a:moveTo>
                  <a:lnTo>
                    <a:pt x="25082" y="409702"/>
                  </a:lnTo>
                  <a:lnTo>
                    <a:pt x="22491" y="407085"/>
                  </a:lnTo>
                  <a:lnTo>
                    <a:pt x="21018" y="406590"/>
                  </a:lnTo>
                  <a:lnTo>
                    <a:pt x="19456" y="406247"/>
                  </a:lnTo>
                  <a:lnTo>
                    <a:pt x="18986" y="406107"/>
                  </a:lnTo>
                  <a:lnTo>
                    <a:pt x="17805" y="405968"/>
                  </a:lnTo>
                  <a:lnTo>
                    <a:pt x="15417" y="406069"/>
                  </a:lnTo>
                  <a:lnTo>
                    <a:pt x="14643" y="406323"/>
                  </a:lnTo>
                  <a:lnTo>
                    <a:pt x="13258" y="406666"/>
                  </a:lnTo>
                  <a:lnTo>
                    <a:pt x="11950" y="407238"/>
                  </a:lnTo>
                  <a:lnTo>
                    <a:pt x="9499" y="409702"/>
                  </a:lnTo>
                  <a:lnTo>
                    <a:pt x="8356" y="411988"/>
                  </a:lnTo>
                  <a:lnTo>
                    <a:pt x="8356" y="416547"/>
                  </a:lnTo>
                  <a:lnTo>
                    <a:pt x="9499" y="418807"/>
                  </a:lnTo>
                  <a:lnTo>
                    <a:pt x="12534" y="421881"/>
                  </a:lnTo>
                  <a:lnTo>
                    <a:pt x="14808" y="423037"/>
                  </a:lnTo>
                  <a:lnTo>
                    <a:pt x="19748" y="423037"/>
                  </a:lnTo>
                  <a:lnTo>
                    <a:pt x="22047" y="421881"/>
                  </a:lnTo>
                  <a:lnTo>
                    <a:pt x="23571" y="420357"/>
                  </a:lnTo>
                  <a:lnTo>
                    <a:pt x="25082" y="418807"/>
                  </a:lnTo>
                  <a:lnTo>
                    <a:pt x="26225" y="416547"/>
                  </a:lnTo>
                  <a:lnTo>
                    <a:pt x="26225" y="411988"/>
                  </a:lnTo>
                  <a:close/>
                </a:path>
                <a:path w="72390" h="423545">
                  <a:moveTo>
                    <a:pt x="57785" y="87490"/>
                  </a:moveTo>
                  <a:lnTo>
                    <a:pt x="57429" y="85598"/>
                  </a:lnTo>
                  <a:lnTo>
                    <a:pt x="55511" y="84836"/>
                  </a:lnTo>
                  <a:lnTo>
                    <a:pt x="53975" y="83705"/>
                  </a:lnTo>
                  <a:lnTo>
                    <a:pt x="52108" y="84455"/>
                  </a:lnTo>
                  <a:lnTo>
                    <a:pt x="46304" y="94399"/>
                  </a:lnTo>
                  <a:lnTo>
                    <a:pt x="40398" y="102958"/>
                  </a:lnTo>
                  <a:lnTo>
                    <a:pt x="33108" y="112687"/>
                  </a:lnTo>
                  <a:lnTo>
                    <a:pt x="31978" y="83375"/>
                  </a:lnTo>
                  <a:lnTo>
                    <a:pt x="35915" y="79705"/>
                  </a:lnTo>
                  <a:lnTo>
                    <a:pt x="39560" y="75057"/>
                  </a:lnTo>
                  <a:lnTo>
                    <a:pt x="45986" y="64274"/>
                  </a:lnTo>
                  <a:lnTo>
                    <a:pt x="49047" y="57835"/>
                  </a:lnTo>
                  <a:lnTo>
                    <a:pt x="52476" y="49466"/>
                  </a:lnTo>
                  <a:lnTo>
                    <a:pt x="51333" y="47561"/>
                  </a:lnTo>
                  <a:lnTo>
                    <a:pt x="47917" y="46050"/>
                  </a:lnTo>
                  <a:lnTo>
                    <a:pt x="45986" y="47180"/>
                  </a:lnTo>
                  <a:lnTo>
                    <a:pt x="45250" y="48704"/>
                  </a:lnTo>
                  <a:lnTo>
                    <a:pt x="42951" y="55181"/>
                  </a:lnTo>
                  <a:lnTo>
                    <a:pt x="39903" y="61277"/>
                  </a:lnTo>
                  <a:lnTo>
                    <a:pt x="35318" y="69329"/>
                  </a:lnTo>
                  <a:lnTo>
                    <a:pt x="33515" y="71780"/>
                  </a:lnTo>
                  <a:lnTo>
                    <a:pt x="31597" y="73977"/>
                  </a:lnTo>
                  <a:lnTo>
                    <a:pt x="30734" y="51104"/>
                  </a:lnTo>
                  <a:lnTo>
                    <a:pt x="35509" y="45262"/>
                  </a:lnTo>
                  <a:lnTo>
                    <a:pt x="39141" y="38328"/>
                  </a:lnTo>
                  <a:lnTo>
                    <a:pt x="42011" y="30619"/>
                  </a:lnTo>
                  <a:lnTo>
                    <a:pt x="44500" y="22453"/>
                  </a:lnTo>
                  <a:lnTo>
                    <a:pt x="44856" y="20574"/>
                  </a:lnTo>
                  <a:lnTo>
                    <a:pt x="44132" y="18669"/>
                  </a:lnTo>
                  <a:lnTo>
                    <a:pt x="42189" y="17907"/>
                  </a:lnTo>
                  <a:lnTo>
                    <a:pt x="40297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02"/>
                  </a:lnTo>
                  <a:lnTo>
                    <a:pt x="30327" y="40830"/>
                  </a:lnTo>
                  <a:lnTo>
                    <a:pt x="28892" y="3429"/>
                  </a:lnTo>
                  <a:lnTo>
                    <a:pt x="28498" y="1536"/>
                  </a:lnTo>
                  <a:lnTo>
                    <a:pt x="26987" y="0"/>
                  </a:lnTo>
                  <a:lnTo>
                    <a:pt x="23202" y="0"/>
                  </a:lnTo>
                  <a:lnTo>
                    <a:pt x="22047" y="1536"/>
                  </a:lnTo>
                  <a:lnTo>
                    <a:pt x="23736" y="44754"/>
                  </a:lnTo>
                  <a:lnTo>
                    <a:pt x="14071" y="38061"/>
                  </a:lnTo>
                  <a:lnTo>
                    <a:pt x="9486" y="33108"/>
                  </a:lnTo>
                  <a:lnTo>
                    <a:pt x="8356" y="31597"/>
                  </a:lnTo>
                  <a:lnTo>
                    <a:pt x="6045" y="31597"/>
                  </a:lnTo>
                  <a:lnTo>
                    <a:pt x="4533" y="32753"/>
                  </a:lnTo>
                  <a:lnTo>
                    <a:pt x="3403" y="34251"/>
                  </a:lnTo>
                  <a:lnTo>
                    <a:pt x="3403" y="36156"/>
                  </a:lnTo>
                  <a:lnTo>
                    <a:pt x="4533" y="37680"/>
                  </a:lnTo>
                  <a:lnTo>
                    <a:pt x="9486" y="43014"/>
                  </a:lnTo>
                  <a:lnTo>
                    <a:pt x="14795" y="47561"/>
                  </a:lnTo>
                  <a:lnTo>
                    <a:pt x="24091" y="52552"/>
                  </a:lnTo>
                  <a:lnTo>
                    <a:pt x="25095" y="77673"/>
                  </a:lnTo>
                  <a:lnTo>
                    <a:pt x="17856" y="74193"/>
                  </a:lnTo>
                  <a:lnTo>
                    <a:pt x="12534" y="69227"/>
                  </a:lnTo>
                  <a:lnTo>
                    <a:pt x="7213" y="62826"/>
                  </a:lnTo>
                  <a:lnTo>
                    <a:pt x="6045" y="61633"/>
                  </a:lnTo>
                  <a:lnTo>
                    <a:pt x="3771" y="61277"/>
                  </a:lnTo>
                  <a:lnTo>
                    <a:pt x="2628" y="62407"/>
                  </a:lnTo>
                  <a:lnTo>
                    <a:pt x="1130" y="63563"/>
                  </a:lnTo>
                  <a:lnTo>
                    <a:pt x="21272" y="83337"/>
                  </a:lnTo>
                  <a:lnTo>
                    <a:pt x="22415" y="84061"/>
                  </a:lnTo>
                  <a:lnTo>
                    <a:pt x="25412" y="84950"/>
                  </a:lnTo>
                  <a:lnTo>
                    <a:pt x="26606" y="113169"/>
                  </a:lnTo>
                  <a:lnTo>
                    <a:pt x="21170" y="108673"/>
                  </a:lnTo>
                  <a:lnTo>
                    <a:pt x="18605" y="106108"/>
                  </a:lnTo>
                  <a:lnTo>
                    <a:pt x="14071" y="102323"/>
                  </a:lnTo>
                  <a:lnTo>
                    <a:pt x="6438" y="92468"/>
                  </a:lnTo>
                  <a:lnTo>
                    <a:pt x="5295" y="90944"/>
                  </a:lnTo>
                  <a:lnTo>
                    <a:pt x="3009" y="90944"/>
                  </a:lnTo>
                  <a:lnTo>
                    <a:pt x="1485" y="91694"/>
                  </a:lnTo>
                  <a:lnTo>
                    <a:pt x="0" y="92798"/>
                  </a:lnTo>
                  <a:lnTo>
                    <a:pt x="0" y="95110"/>
                  </a:lnTo>
                  <a:lnTo>
                    <a:pt x="26949" y="121754"/>
                  </a:lnTo>
                  <a:lnTo>
                    <a:pt x="27762" y="143065"/>
                  </a:lnTo>
                  <a:lnTo>
                    <a:pt x="29286" y="144576"/>
                  </a:lnTo>
                  <a:lnTo>
                    <a:pt x="31178" y="144183"/>
                  </a:lnTo>
                  <a:lnTo>
                    <a:pt x="33058" y="144183"/>
                  </a:lnTo>
                  <a:lnTo>
                    <a:pt x="34594" y="142646"/>
                  </a:lnTo>
                  <a:lnTo>
                    <a:pt x="34239" y="140754"/>
                  </a:lnTo>
                  <a:lnTo>
                    <a:pt x="33477" y="121513"/>
                  </a:lnTo>
                  <a:lnTo>
                    <a:pt x="57023" y="89420"/>
                  </a:lnTo>
                  <a:lnTo>
                    <a:pt x="57785" y="87490"/>
                  </a:lnTo>
                  <a:close/>
                </a:path>
                <a:path w="72390" h="423545">
                  <a:moveTo>
                    <a:pt x="71869" y="176136"/>
                  </a:moveTo>
                  <a:lnTo>
                    <a:pt x="70739" y="173850"/>
                  </a:lnTo>
                  <a:lnTo>
                    <a:pt x="69202" y="172351"/>
                  </a:lnTo>
                  <a:lnTo>
                    <a:pt x="67691" y="170789"/>
                  </a:lnTo>
                  <a:lnTo>
                    <a:pt x="65405" y="170053"/>
                  </a:lnTo>
                  <a:lnTo>
                    <a:pt x="63106" y="169672"/>
                  </a:lnTo>
                  <a:lnTo>
                    <a:pt x="60452" y="169672"/>
                  </a:lnTo>
                  <a:lnTo>
                    <a:pt x="58191" y="170789"/>
                  </a:lnTo>
                  <a:lnTo>
                    <a:pt x="55130" y="173850"/>
                  </a:lnTo>
                  <a:lnTo>
                    <a:pt x="53975" y="176136"/>
                  </a:lnTo>
                  <a:lnTo>
                    <a:pt x="53975" y="180708"/>
                  </a:lnTo>
                  <a:lnTo>
                    <a:pt x="55130" y="182968"/>
                  </a:lnTo>
                  <a:lnTo>
                    <a:pt x="56654" y="184518"/>
                  </a:lnTo>
                  <a:lnTo>
                    <a:pt x="58191" y="186029"/>
                  </a:lnTo>
                  <a:lnTo>
                    <a:pt x="60452" y="187198"/>
                  </a:lnTo>
                  <a:lnTo>
                    <a:pt x="65405" y="187198"/>
                  </a:lnTo>
                  <a:lnTo>
                    <a:pt x="67691" y="186029"/>
                  </a:lnTo>
                  <a:lnTo>
                    <a:pt x="70739" y="182968"/>
                  </a:lnTo>
                  <a:lnTo>
                    <a:pt x="71869" y="180708"/>
                  </a:lnTo>
                  <a:lnTo>
                    <a:pt x="71869" y="17613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5551975" y="10053046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807"/>
                  </a:moveTo>
                  <a:lnTo>
                    <a:pt x="321017" y="847547"/>
                  </a:lnTo>
                  <a:lnTo>
                    <a:pt x="317995" y="844486"/>
                  </a:lnTo>
                  <a:lnTo>
                    <a:pt x="315696" y="843724"/>
                  </a:lnTo>
                  <a:lnTo>
                    <a:pt x="311137" y="843724"/>
                  </a:lnTo>
                  <a:lnTo>
                    <a:pt x="308838" y="844486"/>
                  </a:lnTo>
                  <a:lnTo>
                    <a:pt x="305803" y="847547"/>
                  </a:lnTo>
                  <a:lnTo>
                    <a:pt x="304660" y="849807"/>
                  </a:lnTo>
                  <a:lnTo>
                    <a:pt x="304660" y="854392"/>
                  </a:lnTo>
                  <a:lnTo>
                    <a:pt x="305803" y="856691"/>
                  </a:lnTo>
                  <a:lnTo>
                    <a:pt x="307314" y="858177"/>
                  </a:lnTo>
                  <a:lnTo>
                    <a:pt x="308838" y="859739"/>
                  </a:lnTo>
                  <a:lnTo>
                    <a:pt x="311137" y="860869"/>
                  </a:lnTo>
                  <a:lnTo>
                    <a:pt x="315696" y="860869"/>
                  </a:lnTo>
                  <a:lnTo>
                    <a:pt x="317995" y="859739"/>
                  </a:lnTo>
                  <a:lnTo>
                    <a:pt x="319493" y="858177"/>
                  </a:lnTo>
                  <a:lnTo>
                    <a:pt x="321017" y="856691"/>
                  </a:lnTo>
                  <a:lnTo>
                    <a:pt x="322160" y="854392"/>
                  </a:lnTo>
                  <a:lnTo>
                    <a:pt x="322160" y="852119"/>
                  </a:lnTo>
                  <a:lnTo>
                    <a:pt x="322160" y="849807"/>
                  </a:lnTo>
                  <a:close/>
                </a:path>
                <a:path w="899794" h="904240">
                  <a:moveTo>
                    <a:pt x="586892" y="847940"/>
                  </a:moveTo>
                  <a:lnTo>
                    <a:pt x="586168" y="846010"/>
                  </a:lnTo>
                  <a:lnTo>
                    <a:pt x="583107" y="842975"/>
                  </a:lnTo>
                  <a:lnTo>
                    <a:pt x="581228" y="842213"/>
                  </a:lnTo>
                  <a:lnTo>
                    <a:pt x="578916" y="842213"/>
                  </a:lnTo>
                  <a:lnTo>
                    <a:pt x="576630" y="842213"/>
                  </a:lnTo>
                  <a:lnTo>
                    <a:pt x="574751" y="842975"/>
                  </a:lnTo>
                  <a:lnTo>
                    <a:pt x="573227" y="844499"/>
                  </a:lnTo>
                  <a:lnTo>
                    <a:pt x="572084" y="846010"/>
                  </a:lnTo>
                  <a:lnTo>
                    <a:pt x="570953" y="847940"/>
                  </a:lnTo>
                  <a:lnTo>
                    <a:pt x="570953" y="852119"/>
                  </a:lnTo>
                  <a:lnTo>
                    <a:pt x="576732" y="857059"/>
                  </a:lnTo>
                  <a:lnTo>
                    <a:pt x="577405" y="857275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692" y="855776"/>
                  </a:lnTo>
                  <a:lnTo>
                    <a:pt x="584212" y="855586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19"/>
                  </a:lnTo>
                  <a:lnTo>
                    <a:pt x="586892" y="847940"/>
                  </a:lnTo>
                  <a:close/>
                </a:path>
                <a:path w="899794" h="904240">
                  <a:moveTo>
                    <a:pt x="899223" y="467360"/>
                  </a:moveTo>
                  <a:lnTo>
                    <a:pt x="898829" y="463550"/>
                  </a:lnTo>
                  <a:lnTo>
                    <a:pt x="898829" y="461010"/>
                  </a:lnTo>
                  <a:lnTo>
                    <a:pt x="896175" y="459740"/>
                  </a:lnTo>
                  <a:lnTo>
                    <a:pt x="894295" y="459740"/>
                  </a:lnTo>
                  <a:lnTo>
                    <a:pt x="892632" y="460629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54" y="652780"/>
                  </a:lnTo>
                  <a:lnTo>
                    <a:pt x="805370" y="635000"/>
                  </a:lnTo>
                  <a:lnTo>
                    <a:pt x="805319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51" y="572770"/>
                  </a:lnTo>
                  <a:lnTo>
                    <a:pt x="805662" y="56515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77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29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31" y="403860"/>
                  </a:lnTo>
                  <a:lnTo>
                    <a:pt x="877722" y="377190"/>
                  </a:lnTo>
                  <a:lnTo>
                    <a:pt x="878674" y="347980"/>
                  </a:lnTo>
                  <a:lnTo>
                    <a:pt x="874979" y="318770"/>
                  </a:lnTo>
                  <a:lnTo>
                    <a:pt x="871740" y="306781"/>
                  </a:lnTo>
                  <a:lnTo>
                    <a:pt x="871740" y="35179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50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22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7387" y="433070"/>
                  </a:lnTo>
                  <a:lnTo>
                    <a:pt x="784974" y="431800"/>
                  </a:lnTo>
                  <a:lnTo>
                    <a:pt x="782459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79" y="422910"/>
                  </a:lnTo>
                  <a:lnTo>
                    <a:pt x="762279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23" y="454660"/>
                  </a:lnTo>
                  <a:lnTo>
                    <a:pt x="804468" y="463550"/>
                  </a:lnTo>
                  <a:lnTo>
                    <a:pt x="808177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00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41" y="510540"/>
                  </a:lnTo>
                  <a:lnTo>
                    <a:pt x="824382" y="514350"/>
                  </a:lnTo>
                  <a:lnTo>
                    <a:pt x="821601" y="518160"/>
                  </a:lnTo>
                  <a:lnTo>
                    <a:pt x="808748" y="50800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27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40" y="351790"/>
                  </a:lnTo>
                  <a:lnTo>
                    <a:pt x="871740" y="306781"/>
                  </a:lnTo>
                  <a:lnTo>
                    <a:pt x="854024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65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2078" y="88900"/>
                  </a:lnTo>
                  <a:lnTo>
                    <a:pt x="684733" y="90170"/>
                  </a:lnTo>
                  <a:lnTo>
                    <a:pt x="687717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33" y="177800"/>
                  </a:lnTo>
                  <a:lnTo>
                    <a:pt x="780211" y="204470"/>
                  </a:lnTo>
                  <a:lnTo>
                    <a:pt x="782637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55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706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37" y="78740"/>
                  </a:lnTo>
                  <a:lnTo>
                    <a:pt x="675563" y="77470"/>
                  </a:lnTo>
                  <a:lnTo>
                    <a:pt x="672884" y="78740"/>
                  </a:lnTo>
                  <a:lnTo>
                    <a:pt x="672846" y="82550"/>
                  </a:lnTo>
                  <a:lnTo>
                    <a:pt x="672757" y="85090"/>
                  </a:lnTo>
                  <a:lnTo>
                    <a:pt x="672668" y="9271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23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41743" y="100330"/>
                  </a:lnTo>
                  <a:lnTo>
                    <a:pt x="635114" y="100330"/>
                  </a:lnTo>
                  <a:lnTo>
                    <a:pt x="628751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68045" y="99060"/>
                  </a:lnTo>
                  <a:lnTo>
                    <a:pt x="527202" y="8255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98" y="81280"/>
                  </a:lnTo>
                  <a:lnTo>
                    <a:pt x="422046" y="76200"/>
                  </a:lnTo>
                  <a:lnTo>
                    <a:pt x="427062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47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20" y="40640"/>
                  </a:lnTo>
                  <a:lnTo>
                    <a:pt x="472516" y="41910"/>
                  </a:lnTo>
                  <a:lnTo>
                    <a:pt x="480580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24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46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88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28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40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38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13" y="60960"/>
                  </a:lnTo>
                  <a:lnTo>
                    <a:pt x="625932" y="59690"/>
                  </a:lnTo>
                  <a:lnTo>
                    <a:pt x="625233" y="58420"/>
                  </a:lnTo>
                  <a:lnTo>
                    <a:pt x="624713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28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45" y="50800"/>
                  </a:lnTo>
                  <a:lnTo>
                    <a:pt x="434378" y="57150"/>
                  </a:lnTo>
                  <a:lnTo>
                    <a:pt x="426796" y="62230"/>
                  </a:lnTo>
                  <a:lnTo>
                    <a:pt x="419963" y="6985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58" y="87630"/>
                  </a:lnTo>
                  <a:lnTo>
                    <a:pt x="410413" y="87630"/>
                  </a:lnTo>
                  <a:lnTo>
                    <a:pt x="424053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75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2325" y="210820"/>
                  </a:lnTo>
                  <a:lnTo>
                    <a:pt x="724623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3648" y="363220"/>
                  </a:lnTo>
                  <a:lnTo>
                    <a:pt x="793877" y="37084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37" y="340360"/>
                  </a:lnTo>
                  <a:lnTo>
                    <a:pt x="762279" y="334010"/>
                  </a:lnTo>
                  <a:lnTo>
                    <a:pt x="760374" y="332740"/>
                  </a:lnTo>
                  <a:lnTo>
                    <a:pt x="757326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65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85" y="562610"/>
                  </a:lnTo>
                  <a:lnTo>
                    <a:pt x="798449" y="565086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00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49211" y="704850"/>
                  </a:lnTo>
                  <a:lnTo>
                    <a:pt x="750506" y="702310"/>
                  </a:lnTo>
                  <a:lnTo>
                    <a:pt x="752017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6000" y="678180"/>
                  </a:lnTo>
                  <a:lnTo>
                    <a:pt x="769899" y="675640"/>
                  </a:lnTo>
                  <a:lnTo>
                    <a:pt x="772947" y="673100"/>
                  </a:lnTo>
                  <a:lnTo>
                    <a:pt x="774471" y="671830"/>
                  </a:lnTo>
                  <a:lnTo>
                    <a:pt x="784733" y="660400"/>
                  </a:lnTo>
                  <a:lnTo>
                    <a:pt x="784733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67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99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79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17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82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7380"/>
                  </a:lnTo>
                  <a:lnTo>
                    <a:pt x="783971" y="626110"/>
                  </a:lnTo>
                  <a:lnTo>
                    <a:pt x="781685" y="626110"/>
                  </a:lnTo>
                  <a:lnTo>
                    <a:pt x="780516" y="62738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32" y="637540"/>
                  </a:lnTo>
                  <a:lnTo>
                    <a:pt x="768426" y="638810"/>
                  </a:lnTo>
                  <a:lnTo>
                    <a:pt x="773188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51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37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49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49" y="635000"/>
                  </a:lnTo>
                  <a:lnTo>
                    <a:pt x="753529" y="638810"/>
                  </a:lnTo>
                  <a:lnTo>
                    <a:pt x="755370" y="642620"/>
                  </a:lnTo>
                  <a:lnTo>
                    <a:pt x="757770" y="643890"/>
                  </a:lnTo>
                  <a:lnTo>
                    <a:pt x="760209" y="646430"/>
                  </a:lnTo>
                  <a:lnTo>
                    <a:pt x="758850" y="652780"/>
                  </a:lnTo>
                  <a:lnTo>
                    <a:pt x="757351" y="659130"/>
                  </a:lnTo>
                  <a:lnTo>
                    <a:pt x="755713" y="66675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18" y="648970"/>
                  </a:lnTo>
                  <a:lnTo>
                    <a:pt x="739838" y="650240"/>
                  </a:lnTo>
                  <a:lnTo>
                    <a:pt x="738327" y="650240"/>
                  </a:lnTo>
                  <a:lnTo>
                    <a:pt x="737184" y="652780"/>
                  </a:lnTo>
                  <a:lnTo>
                    <a:pt x="737946" y="654050"/>
                  </a:lnTo>
                  <a:lnTo>
                    <a:pt x="740600" y="661670"/>
                  </a:lnTo>
                  <a:lnTo>
                    <a:pt x="743254" y="666750"/>
                  </a:lnTo>
                  <a:lnTo>
                    <a:pt x="747471" y="675640"/>
                  </a:lnTo>
                  <a:lnTo>
                    <a:pt x="751357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84" y="687070"/>
                  </a:lnTo>
                  <a:lnTo>
                    <a:pt x="736815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23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06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82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86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18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23" y="575310"/>
                  </a:lnTo>
                  <a:lnTo>
                    <a:pt x="750747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57" y="609600"/>
                  </a:lnTo>
                  <a:lnTo>
                    <a:pt x="737184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201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33" y="748030"/>
                  </a:lnTo>
                  <a:lnTo>
                    <a:pt x="630110" y="765810"/>
                  </a:lnTo>
                  <a:lnTo>
                    <a:pt x="613537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310" y="805180"/>
                  </a:lnTo>
                  <a:lnTo>
                    <a:pt x="586955" y="786130"/>
                  </a:lnTo>
                  <a:lnTo>
                    <a:pt x="596582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26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94" y="769620"/>
                  </a:lnTo>
                  <a:lnTo>
                    <a:pt x="563041" y="810260"/>
                  </a:lnTo>
                  <a:lnTo>
                    <a:pt x="527723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58" y="883920"/>
                  </a:lnTo>
                  <a:lnTo>
                    <a:pt x="368490" y="886460"/>
                  </a:lnTo>
                  <a:lnTo>
                    <a:pt x="359448" y="890270"/>
                  </a:lnTo>
                  <a:lnTo>
                    <a:pt x="350977" y="89154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21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22859" y="838200"/>
                  </a:lnTo>
                  <a:lnTo>
                    <a:pt x="428332" y="83185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188" y="817880"/>
                  </a:lnTo>
                  <a:lnTo>
                    <a:pt x="438416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71652" y="784860"/>
                  </a:lnTo>
                  <a:lnTo>
                    <a:pt x="513588" y="76454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80009" y="745490"/>
                  </a:lnTo>
                  <a:lnTo>
                    <a:pt x="573227" y="748030"/>
                  </a:lnTo>
                  <a:lnTo>
                    <a:pt x="559117" y="750570"/>
                  </a:lnTo>
                  <a:lnTo>
                    <a:pt x="552005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9460"/>
                  </a:lnTo>
                  <a:lnTo>
                    <a:pt x="473417" y="774700"/>
                  </a:lnTo>
                  <a:lnTo>
                    <a:pt x="451916" y="791210"/>
                  </a:lnTo>
                  <a:lnTo>
                    <a:pt x="446963" y="786955"/>
                  </a:lnTo>
                  <a:lnTo>
                    <a:pt x="446963" y="796290"/>
                  </a:lnTo>
                  <a:lnTo>
                    <a:pt x="442036" y="801370"/>
                  </a:lnTo>
                  <a:lnTo>
                    <a:pt x="437400" y="806450"/>
                  </a:lnTo>
                  <a:lnTo>
                    <a:pt x="433133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46" y="781050"/>
                  </a:lnTo>
                  <a:lnTo>
                    <a:pt x="391718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32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80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31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75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06" y="769620"/>
                  </a:lnTo>
                  <a:lnTo>
                    <a:pt x="327113" y="770890"/>
                  </a:lnTo>
                  <a:lnTo>
                    <a:pt x="326326" y="77216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62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80010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98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67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21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51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24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06" y="764540"/>
                  </a:lnTo>
                  <a:lnTo>
                    <a:pt x="346557" y="767080"/>
                  </a:lnTo>
                  <a:lnTo>
                    <a:pt x="355409" y="767080"/>
                  </a:lnTo>
                  <a:lnTo>
                    <a:pt x="364375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57" y="775970"/>
                  </a:lnTo>
                  <a:lnTo>
                    <a:pt x="418388" y="778510"/>
                  </a:lnTo>
                  <a:lnTo>
                    <a:pt x="427367" y="782320"/>
                  </a:lnTo>
                  <a:lnTo>
                    <a:pt x="435127" y="786130"/>
                  </a:lnTo>
                  <a:lnTo>
                    <a:pt x="441667" y="791210"/>
                  </a:lnTo>
                  <a:lnTo>
                    <a:pt x="446963" y="796290"/>
                  </a:lnTo>
                  <a:lnTo>
                    <a:pt x="446963" y="786955"/>
                  </a:lnTo>
                  <a:lnTo>
                    <a:pt x="405739" y="768350"/>
                  </a:lnTo>
                  <a:lnTo>
                    <a:pt x="387337" y="765810"/>
                  </a:lnTo>
                  <a:lnTo>
                    <a:pt x="371729" y="762000"/>
                  </a:lnTo>
                  <a:lnTo>
                    <a:pt x="365137" y="762000"/>
                  </a:lnTo>
                  <a:lnTo>
                    <a:pt x="347459" y="759460"/>
                  </a:lnTo>
                  <a:lnTo>
                    <a:pt x="338620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43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21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71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394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21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61048" y="715010"/>
                  </a:lnTo>
                  <a:lnTo>
                    <a:pt x="163334" y="709930"/>
                  </a:lnTo>
                  <a:lnTo>
                    <a:pt x="164338" y="707390"/>
                  </a:lnTo>
                  <a:lnTo>
                    <a:pt x="168884" y="695960"/>
                  </a:lnTo>
                  <a:lnTo>
                    <a:pt x="171538" y="689610"/>
                  </a:lnTo>
                  <a:lnTo>
                    <a:pt x="172288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85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0571" y="684530"/>
                  </a:lnTo>
                  <a:lnTo>
                    <a:pt x="151333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17" y="673100"/>
                  </a:lnTo>
                  <a:lnTo>
                    <a:pt x="157810" y="668020"/>
                  </a:lnTo>
                  <a:lnTo>
                    <a:pt x="159727" y="664210"/>
                  </a:lnTo>
                  <a:lnTo>
                    <a:pt x="160477" y="662940"/>
                  </a:lnTo>
                  <a:lnTo>
                    <a:pt x="159727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1414" y="665480"/>
                  </a:lnTo>
                  <a:lnTo>
                    <a:pt x="140296" y="661670"/>
                  </a:lnTo>
                  <a:lnTo>
                    <a:pt x="140970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34" y="641350"/>
                  </a:lnTo>
                  <a:lnTo>
                    <a:pt x="149834" y="638810"/>
                  </a:lnTo>
                  <a:lnTo>
                    <a:pt x="146786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47" y="642620"/>
                  </a:lnTo>
                  <a:lnTo>
                    <a:pt x="132803" y="635000"/>
                  </a:lnTo>
                  <a:lnTo>
                    <a:pt x="130975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66" y="621030"/>
                  </a:lnTo>
                  <a:lnTo>
                    <a:pt x="122834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73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891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15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57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74" y="689610"/>
                  </a:lnTo>
                  <a:lnTo>
                    <a:pt x="111239" y="670560"/>
                  </a:lnTo>
                  <a:lnTo>
                    <a:pt x="109905" y="662724"/>
                  </a:lnTo>
                  <a:lnTo>
                    <a:pt x="109905" y="693420"/>
                  </a:lnTo>
                  <a:lnTo>
                    <a:pt x="100203" y="68326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36576" y="624840"/>
                  </a:lnTo>
                  <a:lnTo>
                    <a:pt x="17830" y="588010"/>
                  </a:lnTo>
                  <a:lnTo>
                    <a:pt x="8712" y="54483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724"/>
                  </a:lnTo>
                  <a:lnTo>
                    <a:pt x="108216" y="652780"/>
                  </a:lnTo>
                  <a:lnTo>
                    <a:pt x="106946" y="636270"/>
                  </a:lnTo>
                  <a:lnTo>
                    <a:pt x="107061" y="623570"/>
                  </a:lnTo>
                  <a:lnTo>
                    <a:pt x="107124" y="619760"/>
                  </a:lnTo>
                  <a:lnTo>
                    <a:pt x="109016" y="604520"/>
                  </a:lnTo>
                  <a:lnTo>
                    <a:pt x="109728" y="601980"/>
                  </a:lnTo>
                  <a:lnTo>
                    <a:pt x="112534" y="591820"/>
                  </a:lnTo>
                  <a:lnTo>
                    <a:pt x="117703" y="577850"/>
                  </a:lnTo>
                  <a:lnTo>
                    <a:pt x="121259" y="585470"/>
                  </a:lnTo>
                  <a:lnTo>
                    <a:pt x="125006" y="593090"/>
                  </a:lnTo>
                  <a:lnTo>
                    <a:pt x="148615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82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49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2641" y="524510"/>
                  </a:lnTo>
                  <a:lnTo>
                    <a:pt x="55753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63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76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52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03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1008" y="448310"/>
                  </a:lnTo>
                  <a:lnTo>
                    <a:pt x="93154" y="443230"/>
                  </a:lnTo>
                  <a:lnTo>
                    <a:pt x="95275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54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6001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5029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17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37" y="397510"/>
                  </a:lnTo>
                  <a:lnTo>
                    <a:pt x="119773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53" y="392430"/>
                  </a:lnTo>
                  <a:lnTo>
                    <a:pt x="109397" y="394970"/>
                  </a:lnTo>
                  <a:lnTo>
                    <a:pt x="110464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85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797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796" y="518160"/>
                  </a:lnTo>
                  <a:lnTo>
                    <a:pt x="44831" y="51689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50" y="494030"/>
                  </a:lnTo>
                  <a:lnTo>
                    <a:pt x="49339" y="486410"/>
                  </a:lnTo>
                  <a:lnTo>
                    <a:pt x="53352" y="478790"/>
                  </a:lnTo>
                  <a:lnTo>
                    <a:pt x="57302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21691" y="34417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73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1" y="336550"/>
                  </a:lnTo>
                  <a:lnTo>
                    <a:pt x="76860" y="329488"/>
                  </a:lnTo>
                  <a:lnTo>
                    <a:pt x="76860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30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808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77" y="373380"/>
                  </a:lnTo>
                  <a:lnTo>
                    <a:pt x="76860" y="393700"/>
                  </a:lnTo>
                  <a:lnTo>
                    <a:pt x="76860" y="329488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37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88" y="140970"/>
                  </a:lnTo>
                  <a:lnTo>
                    <a:pt x="197599" y="132080"/>
                  </a:lnTo>
                  <a:lnTo>
                    <a:pt x="212979" y="124460"/>
                  </a:lnTo>
                  <a:lnTo>
                    <a:pt x="215620" y="123190"/>
                  </a:lnTo>
                  <a:lnTo>
                    <a:pt x="218249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37756" y="116840"/>
                  </a:lnTo>
                  <a:lnTo>
                    <a:pt x="253314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79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15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35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778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52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35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25" y="132080"/>
                  </a:lnTo>
                  <a:lnTo>
                    <a:pt x="124294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14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66" y="261620"/>
                  </a:lnTo>
                  <a:lnTo>
                    <a:pt x="48653" y="25273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67" y="298450"/>
                  </a:lnTo>
                  <a:lnTo>
                    <a:pt x="15557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80" y="679450"/>
                  </a:lnTo>
                  <a:lnTo>
                    <a:pt x="98005" y="689610"/>
                  </a:lnTo>
                  <a:lnTo>
                    <a:pt x="107988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499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98" y="833120"/>
                  </a:lnTo>
                  <a:lnTo>
                    <a:pt x="385381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77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7" y="894080"/>
                  </a:lnTo>
                  <a:lnTo>
                    <a:pt x="316814" y="897890"/>
                  </a:lnTo>
                  <a:lnTo>
                    <a:pt x="318731" y="900430"/>
                  </a:lnTo>
                  <a:lnTo>
                    <a:pt x="321792" y="904240"/>
                  </a:lnTo>
                  <a:lnTo>
                    <a:pt x="324421" y="904240"/>
                  </a:lnTo>
                  <a:lnTo>
                    <a:pt x="333768" y="902970"/>
                  </a:lnTo>
                  <a:lnTo>
                    <a:pt x="343014" y="900430"/>
                  </a:lnTo>
                  <a:lnTo>
                    <a:pt x="352196" y="899160"/>
                  </a:lnTo>
                  <a:lnTo>
                    <a:pt x="356768" y="897890"/>
                  </a:lnTo>
                  <a:lnTo>
                    <a:pt x="361340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33" y="890270"/>
                  </a:lnTo>
                  <a:lnTo>
                    <a:pt x="532307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4001" y="897890"/>
                  </a:lnTo>
                  <a:lnTo>
                    <a:pt x="574751" y="897890"/>
                  </a:lnTo>
                  <a:lnTo>
                    <a:pt x="576275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0110"/>
                  </a:lnTo>
                  <a:lnTo>
                    <a:pt x="575132" y="882650"/>
                  </a:lnTo>
                  <a:lnTo>
                    <a:pt x="574814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23" y="861060"/>
                  </a:lnTo>
                  <a:lnTo>
                    <a:pt x="505942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14" y="877570"/>
                  </a:lnTo>
                  <a:lnTo>
                    <a:pt x="575132" y="88011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73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979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44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46074" y="83566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44" y="701929"/>
                  </a:lnTo>
                  <a:lnTo>
                    <a:pt x="799744" y="708660"/>
                  </a:lnTo>
                  <a:lnTo>
                    <a:pt x="796836" y="715098"/>
                  </a:lnTo>
                  <a:lnTo>
                    <a:pt x="772972" y="748030"/>
                  </a:lnTo>
                  <a:lnTo>
                    <a:pt x="762177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38" y="821690"/>
                  </a:lnTo>
                  <a:lnTo>
                    <a:pt x="588441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61" y="769620"/>
                  </a:lnTo>
                  <a:lnTo>
                    <a:pt x="673849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84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12" y="711200"/>
                  </a:lnTo>
                  <a:lnTo>
                    <a:pt x="799744" y="708660"/>
                  </a:lnTo>
                  <a:lnTo>
                    <a:pt x="799744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43" y="670560"/>
                  </a:lnTo>
                  <a:lnTo>
                    <a:pt x="845591" y="647700"/>
                  </a:lnTo>
                  <a:lnTo>
                    <a:pt x="872832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29" y="488950"/>
                  </a:lnTo>
                  <a:lnTo>
                    <a:pt x="899223" y="485140"/>
                  </a:lnTo>
                  <a:lnTo>
                    <a:pt x="899223" y="468630"/>
                  </a:lnTo>
                  <a:lnTo>
                    <a:pt x="899223" y="46736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6162072" y="10775814"/>
              <a:ext cx="158288" cy="9356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5773355" y="10538779"/>
              <a:ext cx="160895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5299055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44"/>
            <a:ext cx="9519920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Κλειστοί</a:t>
            </a:r>
            <a:r>
              <a:rPr spc="-25" dirty="0"/>
              <a:t> </a:t>
            </a:r>
            <a:r>
              <a:rPr spc="10" dirty="0"/>
              <a:t>και</a:t>
            </a:r>
            <a:r>
              <a:rPr spc="-30" dirty="0"/>
              <a:t> </a:t>
            </a:r>
            <a:r>
              <a:rPr spc="5" dirty="0"/>
              <a:t>ανοιχτοί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γηπέδων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766103"/>
            <a:ext cx="14865350" cy="430212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εμβολιασμένους,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διάγνωση)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ανεμβολίαστους 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έχουν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πραγματοποιήσει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εργαστηριακό rapid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test αντιγόνου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48 ώρες πριν. Έλεγχος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νόσησης, αρνητικού τεστ και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ταυτοπροσωπίας στην είσοδο της επιχείρησης με την εφαρμογή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app.</a:t>
            </a:r>
            <a:endParaRPr sz="3700">
              <a:latin typeface="Century Gothic"/>
              <a:cs typeface="Century Gothic"/>
            </a:endParaRPr>
          </a:p>
          <a:p>
            <a:pPr marL="12700" marR="1314450">
              <a:lnSpc>
                <a:spcPts val="3379"/>
              </a:lnSpc>
              <a:spcBef>
                <a:spcPts val="1839"/>
              </a:spcBef>
            </a:pP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*Θα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μπορούν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νόμου να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επιλέγουν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να λειτουργούν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μόνο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ως αμιγείς </a:t>
            </a:r>
            <a:r>
              <a:rPr sz="3050" spc="-8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χώροι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με εμβολιασμένους και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νοσήσαντες.</a:t>
            </a:r>
            <a:endParaRPr sz="30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065" marR="5080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Κλειστοί χώροι θεάτρων, σινεμά, </a:t>
            </a:r>
            <a:r>
              <a:rPr spc="15" dirty="0"/>
              <a:t> </a:t>
            </a:r>
            <a:r>
              <a:rPr spc="10" dirty="0"/>
              <a:t>μουσείων και</a:t>
            </a:r>
            <a:r>
              <a:rPr spc="5" dirty="0"/>
              <a:t> αρχαιολογικών </a:t>
            </a:r>
            <a:r>
              <a:rPr spc="15" dirty="0"/>
              <a:t>χώρων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620</Words>
  <Application>Microsoft Office PowerPoint</Application>
  <PresentationFormat>Προσαρμογή</PresentationFormat>
  <Paragraphs>36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Calibri</vt:lpstr>
      <vt:lpstr>Century Gothic</vt:lpstr>
      <vt:lpstr>Office Theme</vt:lpstr>
      <vt:lpstr>Όλοι μαζί προστατεύουμε την Υγεία μας</vt:lpstr>
      <vt:lpstr>Ανεμβολίαστοι εργαζόμενοι σε όλο τον ιδιωτικό και δημόσιο τομέα</vt:lpstr>
      <vt:lpstr>Ανεμβολίαστοι εκπαιδευτικοί και ακαδημαϊκοί, εργαζόμενοι σε  τουρισμό, εστίαση, τηλεοπτικές, κινηματογραφικές,  θεατρικές, μουσικές και χορευτικές παραγωγές.</vt:lpstr>
      <vt:lpstr>Ανεμβολίαστοι Μαθητές-Φοιτητές</vt:lpstr>
      <vt:lpstr>Ανεμβολίαστοι ταξιδιώτες προς όλους τους ηπειρωτικούς και  νησιωτικούς προορισμούς με  αεροπλάνο, πλοίο, τρένο και ΚΤΕΛ</vt:lpstr>
      <vt:lpstr>Κανόνες για την Προστασία  της Δημόσιας Υγείας</vt:lpstr>
      <vt:lpstr>Κλειστοί χώροι εστίασης (καφέ, μπαρ,  εστιατόρια, ταβέρνες, κλαμπ, κέντρα  διασκέδασης )</vt:lpstr>
      <vt:lpstr>Κλειστοί και ανοιχτοί χώροι γηπέδων</vt:lpstr>
      <vt:lpstr>Κλειστοί χώροι θεάτρων, σινεμά,  μουσείων και αρχαιολογικών χώρων</vt:lpstr>
      <vt:lpstr>Κλειστά γυμναστήρια</vt:lpstr>
      <vt:lpstr>Όλοι οι υπόλοιποι κλειστοί χώροι εργασίας</vt:lpstr>
      <vt:lpstr>Χρήση Μάσκας για εμβολιασμένους και ανεμβολίαστους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user</dc:creator>
  <cp:lastModifiedBy>user</cp:lastModifiedBy>
  <cp:revision>8</cp:revision>
  <dcterms:created xsi:type="dcterms:W3CDTF">2021-08-23T21:57:07Z</dcterms:created>
  <dcterms:modified xsi:type="dcterms:W3CDTF">2021-08-24T09:44:09Z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2021-08-23T00:00:00Z</vt:filetime>
  </property>
</Properties>
</file>